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26" r:id="rId2"/>
    <p:sldMasterId id="2147483817" r:id="rId3"/>
  </p:sldMasterIdLst>
  <p:notesMasterIdLst>
    <p:notesMasterId r:id="rId173"/>
  </p:notesMasterIdLst>
  <p:sldIdLst>
    <p:sldId id="256" r:id="rId4"/>
    <p:sldId id="277" r:id="rId5"/>
    <p:sldId id="415" r:id="rId6"/>
    <p:sldId id="340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93" r:id="rId15"/>
    <p:sldId id="436" r:id="rId16"/>
    <p:sldId id="490" r:id="rId17"/>
    <p:sldId id="494" r:id="rId18"/>
    <p:sldId id="497" r:id="rId19"/>
    <p:sldId id="548" r:id="rId20"/>
    <p:sldId id="498" r:id="rId21"/>
    <p:sldId id="499" r:id="rId22"/>
    <p:sldId id="500" r:id="rId23"/>
    <p:sldId id="503" r:id="rId24"/>
    <p:sldId id="504" r:id="rId25"/>
    <p:sldId id="505" r:id="rId26"/>
    <p:sldId id="506" r:id="rId27"/>
    <p:sldId id="502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63" r:id="rId49"/>
    <p:sldId id="533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2" r:id="rId59"/>
    <p:sldId id="543" r:id="rId60"/>
    <p:sldId id="544" r:id="rId61"/>
    <p:sldId id="566" r:id="rId62"/>
    <p:sldId id="567" r:id="rId63"/>
    <p:sldId id="568" r:id="rId64"/>
    <p:sldId id="569" r:id="rId65"/>
    <p:sldId id="545" r:id="rId66"/>
    <p:sldId id="546" r:id="rId67"/>
    <p:sldId id="547" r:id="rId68"/>
    <p:sldId id="551" r:id="rId69"/>
    <p:sldId id="549" r:id="rId70"/>
    <p:sldId id="491" r:id="rId71"/>
    <p:sldId id="550" r:id="rId72"/>
    <p:sldId id="552" r:id="rId73"/>
    <p:sldId id="553" r:id="rId74"/>
    <p:sldId id="554" r:id="rId75"/>
    <p:sldId id="555" r:id="rId76"/>
    <p:sldId id="556" r:id="rId77"/>
    <p:sldId id="557" r:id="rId78"/>
    <p:sldId id="558" r:id="rId79"/>
    <p:sldId id="559" r:id="rId80"/>
    <p:sldId id="560" r:id="rId81"/>
    <p:sldId id="561" r:id="rId82"/>
    <p:sldId id="562" r:id="rId83"/>
    <p:sldId id="564" r:id="rId84"/>
    <p:sldId id="565" r:id="rId85"/>
    <p:sldId id="570" r:id="rId86"/>
    <p:sldId id="571" r:id="rId87"/>
    <p:sldId id="572" r:id="rId88"/>
    <p:sldId id="573" r:id="rId89"/>
    <p:sldId id="574" r:id="rId90"/>
    <p:sldId id="575" r:id="rId91"/>
    <p:sldId id="576" r:id="rId92"/>
    <p:sldId id="577" r:id="rId93"/>
    <p:sldId id="578" r:id="rId94"/>
    <p:sldId id="579" r:id="rId95"/>
    <p:sldId id="580" r:id="rId96"/>
    <p:sldId id="581" r:id="rId97"/>
    <p:sldId id="582" r:id="rId98"/>
    <p:sldId id="583" r:id="rId99"/>
    <p:sldId id="584" r:id="rId100"/>
    <p:sldId id="585" r:id="rId101"/>
    <p:sldId id="586" r:id="rId102"/>
    <p:sldId id="587" r:id="rId103"/>
    <p:sldId id="588" r:id="rId104"/>
    <p:sldId id="589" r:id="rId105"/>
    <p:sldId id="590" r:id="rId106"/>
    <p:sldId id="591" r:id="rId107"/>
    <p:sldId id="592" r:id="rId108"/>
    <p:sldId id="593" r:id="rId109"/>
    <p:sldId id="594" r:id="rId110"/>
    <p:sldId id="595" r:id="rId111"/>
    <p:sldId id="596" r:id="rId112"/>
    <p:sldId id="597" r:id="rId113"/>
    <p:sldId id="598" r:id="rId114"/>
    <p:sldId id="599" r:id="rId115"/>
    <p:sldId id="600" r:id="rId116"/>
    <p:sldId id="601" r:id="rId117"/>
    <p:sldId id="602" r:id="rId118"/>
    <p:sldId id="603" r:id="rId119"/>
    <p:sldId id="604" r:id="rId120"/>
    <p:sldId id="605" r:id="rId121"/>
    <p:sldId id="606" r:id="rId122"/>
    <p:sldId id="607" r:id="rId123"/>
    <p:sldId id="608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622" r:id="rId138"/>
    <p:sldId id="623" r:id="rId139"/>
    <p:sldId id="624" r:id="rId140"/>
    <p:sldId id="625" r:id="rId141"/>
    <p:sldId id="626" r:id="rId142"/>
    <p:sldId id="627" r:id="rId143"/>
    <p:sldId id="628" r:id="rId144"/>
    <p:sldId id="629" r:id="rId145"/>
    <p:sldId id="630" r:id="rId146"/>
    <p:sldId id="631" r:id="rId147"/>
    <p:sldId id="632" r:id="rId148"/>
    <p:sldId id="633" r:id="rId149"/>
    <p:sldId id="634" r:id="rId150"/>
    <p:sldId id="635" r:id="rId151"/>
    <p:sldId id="636" r:id="rId152"/>
    <p:sldId id="637" r:id="rId153"/>
    <p:sldId id="638" r:id="rId154"/>
    <p:sldId id="639" r:id="rId155"/>
    <p:sldId id="640" r:id="rId156"/>
    <p:sldId id="641" r:id="rId157"/>
    <p:sldId id="642" r:id="rId158"/>
    <p:sldId id="643" r:id="rId159"/>
    <p:sldId id="644" r:id="rId160"/>
    <p:sldId id="645" r:id="rId161"/>
    <p:sldId id="646" r:id="rId162"/>
    <p:sldId id="647" r:id="rId163"/>
    <p:sldId id="648" r:id="rId164"/>
    <p:sldId id="649" r:id="rId165"/>
    <p:sldId id="650" r:id="rId166"/>
    <p:sldId id="651" r:id="rId167"/>
    <p:sldId id="652" r:id="rId168"/>
    <p:sldId id="653" r:id="rId169"/>
    <p:sldId id="654" r:id="rId170"/>
    <p:sldId id="655" r:id="rId171"/>
    <p:sldId id="457" r:id="rId172"/>
  </p:sldIdLst>
  <p:sldSz cx="9144000" cy="6858000" type="screen4x3"/>
  <p:notesSz cx="6858000" cy="9144000"/>
  <p:custDataLst>
    <p:tags r:id="rId174"/>
  </p:custDataLst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0033"/>
    <a:srgbClr val="DF0318"/>
    <a:srgbClr val="00FFFF"/>
    <a:srgbClr val="CC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 autoAdjust="0"/>
    <p:restoredTop sz="94614" autoAdjust="0"/>
  </p:normalViewPr>
  <p:slideViewPr>
    <p:cSldViewPr>
      <p:cViewPr varScale="1">
        <p:scale>
          <a:sx n="69" d="100"/>
          <a:sy n="69" d="100"/>
        </p:scale>
        <p:origin x="136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theme" Target="theme/theme1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tags" Target="tags/tag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presProps" Target="presProps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viewProps" Target="view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61060BD-0B2B-4EEA-86B0-7BA5FE3F16D9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1046165-F4B2-4E58-B147-E3566C2BCB7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268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19202-B698-4495-8F21-832118F59F6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91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9D956-A60B-4E35-808E-D49B4D71FA87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1EFBA-9FE9-4E07-A2AC-9D942F35CC0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788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8AC-9518-4B38-B13D-0FA27AE05054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3E971-92AE-47B9-AB11-01C8A02CDAF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60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704850"/>
            <a:ext cx="8229600" cy="561975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B0580-1B73-40A0-91D0-1AECB88A781D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CB842-78BA-48F9-B6CB-0E70995D72D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117150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720A01-7CB4-49C5-9563-3A15215C7CAF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A66AF-36EE-455E-92C2-019494E4AB2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5946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FE2B7-2A3A-4270-8831-4CD4B44B2217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FD8A0-9E89-4CEB-9D74-4BC9AD69C7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173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BD532-8FDE-475F-9D23-EE05FCE87EB5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924C6-52F3-4312-89EF-76BFA22D6C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294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2BB8E-64F6-4DE7-BB47-ED2F00126385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68B9A-86F2-4B59-B5BF-09B29AE1251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10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525E9-9073-4E1A-915C-ADB9AC46E966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E68AB7-E873-45AF-AF00-AF0094E6F4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795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8EF8A-6C70-4688-8778-FB5E5416800B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8761EE-4B21-4927-9B7C-D044F57F35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159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2E11B-334C-43D3-9AB3-E3CD64AFD655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F51B1-6411-4D19-A3EF-23033160DB4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5991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47CFF-6CF3-44EE-B770-DA7EBE70A52C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0BC98-A8A3-4DF8-934C-53A65A358DC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85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9561F-B5F0-42EA-B66B-3A371CD1F3F6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15470-55BA-46C4-BE7E-90610A8C842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48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57C73-01B1-491C-8B1E-6A542CD09270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AB705-75B9-459E-89E7-5FCBEB39D1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437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D31CBE-DB70-479D-AC26-21A5027420D0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23E72-C215-43D8-8329-8AD0AD325A3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6F6A4-F45D-441B-8891-B19811C43279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AA105-610B-4FA1-B7D3-7D7A7C38D6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855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endParaRPr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2DA2BF">
                  <a:tint val="20000"/>
                </a:srgbClr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32865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85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2565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31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9837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3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BBAA0-5AC9-4358-8D27-9D17D577FE97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2D81B-1942-4CAD-9377-C980A57A1F1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594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959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62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3747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31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FCEA3-FA31-4489-9CC5-0E2FAD3B0C00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6FBCC-BE9B-4035-A659-3A9CFBE12B7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706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832BAE-4EE5-42C1-8C34-21BDE12167F9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EDF9C-80B2-4218-BC38-0953260CB6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31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57966-F64E-499C-A46B-9FEA3CC9DE83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BD976-DE9E-4861-BBAE-4992062B1E6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37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CAAF2-2599-4579-A34C-026AAA7F7FFD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FA0A9F-C092-413E-BB0C-CDF4809FCE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77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57B3C-5548-42C3-8198-61423CD6B714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E58E0B-31F8-4DFC-8732-F62FD8CBA04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46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F81AD-53CA-4786-BB7A-67BAC44C2837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8EED4F-6AAB-40FC-988F-FC413ADF6A5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630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38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638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F7E129E-1E72-49A2-903C-BAD6DCDBAE4C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29361AF-1EC0-471E-B501-92B65A5DBB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grpSp>
        <p:nvGrpSpPr>
          <p:cNvPr id="1639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16" r:id="rId8"/>
    <p:sldLayoutId id="2147483800" r:id="rId9"/>
    <p:sldLayoutId id="2147483801" r:id="rId10"/>
    <p:sldLayoutId id="2147483803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741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7E60E5-3832-4BCD-B068-A69F88AEA33A}" type="datetimeFigureOut">
              <a:rPr lang="ru-RU"/>
              <a:pPr>
                <a:defRPr/>
              </a:pPr>
              <a:t>02.08.2020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B7CF16F-00D1-4C82-8097-1742268C0C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D5DA7D-BEEA-4F3C-8CEC-E0DF9CA2389E}" type="datetimeFigureOut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02.08.2020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A5B3D-6B87-4BFF-8F76-1CCC3A7A821B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58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muhaz.org/son-imparator-xi.html" TargetMode="External"/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muhaz.org/mavzu-klinik-refraktsya-akkomodatsiya-koz-tubining-oftalmoskop.html" TargetMode="External"/><Relationship Id="rId1" Type="http://schemas.openxmlformats.org/officeDocument/2006/relationships/slideLayout" Target="../slideLayouts/slideLayout2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mogullar-bosqini-arafasida-xorazm-davlatida-siyosiy-vaziyat.html" TargetMode="External"/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muhaz.org/---heqiqeten-sizin-veliniz-allahdr-ve-onun-resuludur-ve-iman-g.html" TargetMode="External"/><Relationship Id="rId1" Type="http://schemas.openxmlformats.org/officeDocument/2006/relationships/slideLayout" Target="../slideLayouts/slideLayout2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vatanimiz-xalqlarining-ajnabiy-bosqinchilarga-qarshi-ozodlik-k.html" TargetMode="External"/><Relationship Id="rId1" Type="http://schemas.openxmlformats.org/officeDocument/2006/relationships/slideLayout" Target="../slideLayouts/slideLayout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test-topshiriqlari-v4.html" TargetMode="External"/><Relationship Id="rId1" Type="http://schemas.openxmlformats.org/officeDocument/2006/relationships/slideLayout" Target="../slideLayouts/slideLayout2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hozir.org/ozbekiston-respublikasi-oliy-va-orta-maxsus-talim-vazirligi-al-v7.html" TargetMode="External"/><Relationship Id="rId2" Type="http://schemas.openxmlformats.org/officeDocument/2006/relationships/hyperlink" Target="http://hozir.org/olmas-umarbekov-1934-1994.html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hozir.org/banklarning-kapitallashuvini-yanada-oshirish-va-iqtisodiyotni.html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emf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ozbekistonda-internet-rivojlanishi-tarixi.html" TargetMode="External"/><Relationship Id="rId1" Type="http://schemas.openxmlformats.org/officeDocument/2006/relationships/slideLayout" Target="../slideLayouts/slideLayout2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ispaniya-birinchi-jahon-urushida-betaraf-qoldi-bu-hol-unga-uru.html" TargetMode="External"/><Relationship Id="rId1" Type="http://schemas.openxmlformats.org/officeDocument/2006/relationships/slideLayout" Target="../slideLayouts/slideLayout2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elastiklik-kuchlari.html" TargetMode="External"/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://muhaz.org/islohot-deb-ataladigan-kop-qirrali-va-ota-murakkab-jarayon-ijt.html" TargetMode="External"/><Relationship Id="rId1" Type="http://schemas.openxmlformats.org/officeDocument/2006/relationships/slideLayout" Target="../slideLayouts/slideLayout2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umumiy-harbiy-majburiyat-va-harbiy-xizmat.html" TargetMode="External"/><Relationship Id="rId1" Type="http://schemas.openxmlformats.org/officeDocument/2006/relationships/slideLayout" Target="../slideLayouts/slideLayout2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qang-dovon-va-kushon-davlatlari.html" TargetMode="Externa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iqtisodiy-islohotlar-bozor-munosabatlarining-shakllanishi.html" TargetMode="Externa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kiwand.com/uz/Nigubey-ogul_(Chig%CA%BBatoy)" TargetMode="External"/><Relationship Id="rId3" Type="http://schemas.openxmlformats.org/officeDocument/2006/relationships/hyperlink" Target="http://www.wikiwand.com/uz/Kara-xulagu_(Chig%CA%BBatoy)" TargetMode="External"/><Relationship Id="rId7" Type="http://schemas.openxmlformats.org/officeDocument/2006/relationships/hyperlink" Target="http://www.wikiwand.com/uz/Gilsaddin_Barak_(Chig%CA%BBatoy)" TargetMode="External"/><Relationship Id="rId2" Type="http://schemas.openxmlformats.org/officeDocument/2006/relationships/hyperlink" Target="http://www.wikiwand.com/uz/Chig%CA%BBatoy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wikiwand.com/uz/Mubarak-shoh_(Chig%CA%BBatoy)" TargetMode="External"/><Relationship Id="rId11" Type="http://schemas.openxmlformats.org/officeDocument/2006/relationships/hyperlink" Target="http://www.wikiwand.com/uz/Duva_(Chig%CA%BBatoy)" TargetMode="External"/><Relationship Id="rId5" Type="http://schemas.openxmlformats.org/officeDocument/2006/relationships/hyperlink" Target="http://www.wikiwand.com/uz/Ergene-xatun_(Chig%CA%BBatoy)" TargetMode="External"/><Relationship Id="rId10" Type="http://schemas.openxmlformats.org/officeDocument/2006/relationships/hyperlink" Target="http://www.wikiwand.com/uz/Xaydu_(Chig%CA%BBatoy)" TargetMode="External"/><Relationship Id="rId4" Type="http://schemas.openxmlformats.org/officeDocument/2006/relationships/hyperlink" Target="http://www.wikiwand.com/uz/Esu-Monke_(Chig%CA%BBatoy)" TargetMode="External"/><Relationship Id="rId9" Type="http://schemas.openxmlformats.org/officeDocument/2006/relationships/hyperlink" Target="http://www.wikiwand.com/uz/Buga-Temur_(Chig%CA%BBatoy)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kiwand.com/uz/Aladdin_Tarmashirin_(Chig%CA%BBatoy)" TargetMode="External"/><Relationship Id="rId13" Type="http://schemas.openxmlformats.org/officeDocument/2006/relationships/hyperlink" Target="http://www.wikiwand.com/uz/Mohammed_(Chig%CA%BBatoy)" TargetMode="External"/><Relationship Id="rId3" Type="http://schemas.openxmlformats.org/officeDocument/2006/relationships/hyperlink" Target="http://www.wikiwand.com/uz/Taliku_Xizr_(Chig%CA%BBatoy)" TargetMode="External"/><Relationship Id="rId7" Type="http://schemas.openxmlformats.org/officeDocument/2006/relationships/hyperlink" Target="http://www.wikiwand.com/uz/Duva-Temur_(Chig%CA%BBatoy)" TargetMode="External"/><Relationship Id="rId12" Type="http://schemas.openxmlformats.org/officeDocument/2006/relationships/hyperlink" Target="http://www.wikiwand.com/uz/Ali-sulton_(Chig%CA%BBatoy)" TargetMode="External"/><Relationship Id="rId2" Type="http://schemas.openxmlformats.org/officeDocument/2006/relationships/hyperlink" Target="http://www.wikiwand.com/uz/Kunchjok_(Chig%CA%BBatoy)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wikiwand.com/uz/Elchigedey_(Chig%CA%BBatoy)" TargetMode="External"/><Relationship Id="rId11" Type="http://schemas.openxmlformats.org/officeDocument/2006/relationships/hyperlink" Target="http://www.wikiwand.com/uz/Enus-Temur_(Chig%CA%BBatoy)" TargetMode="External"/><Relationship Id="rId5" Type="http://schemas.openxmlformats.org/officeDocument/2006/relationships/hyperlink" Target="http://www.wikiwand.com/uz/Esenbuga_(Chig%CA%BBatoy)" TargetMode="External"/><Relationship Id="rId10" Type="http://schemas.openxmlformats.org/officeDocument/2006/relationships/hyperlink" Target="http://www.wikiwand.com/uz/Djenkshi_(Chig%CA%BBatoy)" TargetMode="External"/><Relationship Id="rId4" Type="http://schemas.openxmlformats.org/officeDocument/2006/relationships/hyperlink" Target="http://www.wikiwand.com/uz/Kebek_(Chig%CA%BBatoy)" TargetMode="External"/><Relationship Id="rId9" Type="http://schemas.openxmlformats.org/officeDocument/2006/relationships/hyperlink" Target="http://www.wikiwand.com/uz/Buzan_(Chig%CA%BBatoy)" TargetMode="External"/><Relationship Id="rId14" Type="http://schemas.openxmlformats.org/officeDocument/2006/relationships/hyperlink" Target="http://www.wikiwand.com/uz/Kazan_(Chig%CA%BBatoy)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hozir.org/hasan-prishtina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C:\Users\Латыпов\Pictures\Колонн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9"/>
          <a:stretch>
            <a:fillRect/>
          </a:stretch>
        </p:blipFill>
        <p:spPr bwMode="auto">
          <a:xfrm>
            <a:off x="0" y="0"/>
            <a:ext cx="2843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6"/>
          <p:cNvSpPr txBox="1">
            <a:spLocks noChangeArrowheads="1"/>
          </p:cNvSpPr>
          <p:nvPr/>
        </p:nvSpPr>
        <p:spPr bwMode="auto">
          <a:xfrm>
            <a:off x="1907704" y="671727"/>
            <a:ext cx="706132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6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5.4.ma’ruza: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Xorazmshoh-anushteginiylar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ma’muriy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tuzilishi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boshqaruv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tartiblari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Chig’atoy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ulusi-ma’muriy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tuzulishi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boshqaruv</a:t>
            </a:r>
            <a:r>
              <a:rPr lang="en-US" sz="36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tartiblari</a:t>
            </a:r>
            <a:endParaRPr lang="ru-RU" sz="36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57620" y="4286256"/>
            <a:ext cx="4786346" cy="10001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200" b="1" i="1" spc="50" dirty="0" err="1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Ma’ruzachi</a:t>
            </a:r>
            <a:r>
              <a:rPr lang="uz-Cyrl-UZ" sz="3200" b="1" i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   </a:t>
            </a:r>
            <a:r>
              <a:rPr lang="en-US" sz="3200" b="1" i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</a:t>
            </a:r>
            <a:r>
              <a:rPr lang="uz-Cyrl-UZ" sz="3200" b="1" i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</a:t>
            </a:r>
            <a:r>
              <a:rPr lang="en-US" sz="3200" b="1" i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</a:t>
            </a:r>
            <a:r>
              <a:rPr lang="uz-Cyrl-UZ" sz="3200" b="1" i="1" spc="50" dirty="0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. </a:t>
            </a:r>
            <a:r>
              <a:rPr lang="en-US" sz="3200" b="1" i="1" spc="50" dirty="0" err="1" smtClean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Nazirov</a:t>
            </a:r>
            <a:endParaRPr lang="ru-RU" sz="3200" b="1" i="1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57488" y="6143644"/>
            <a:ext cx="4786346" cy="4762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400" b="1" spc="50" dirty="0" err="1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Denov</a:t>
            </a:r>
            <a:r>
              <a:rPr lang="en-US" sz="24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uz-Cyrl-UZ" sz="24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</a:t>
            </a:r>
            <a:r>
              <a:rPr lang="en-US" sz="2400" b="1" spc="50" dirty="0" smtClean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20</a:t>
            </a:r>
            <a:endParaRPr lang="ru-RU" sz="2400" b="1" spc="50" dirty="0">
              <a:ln w="11430"/>
              <a:solidFill>
                <a:schemeClr val="tx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548680"/>
            <a:ext cx="856895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lang="en-US" sz="34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“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Hudud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ul-olam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”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muallifining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tarificha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, “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Gurganch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” </a:t>
            </a:r>
            <a:r>
              <a:rPr lang="en-US" sz="34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qadimgi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zamonda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Xorazm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mulklari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jumlasiga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kirgan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shahar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bo’lib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uning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alohida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podshosi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bor.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Shahar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podshosining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“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Gurganch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miri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”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deb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ataydilar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Uning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alohida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bo’lib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ajralib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chiqishini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—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mamlakatning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iqtisodiy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jihatdan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gurullab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o’sishi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, Volga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bo’yi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bilan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bo’lgan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savdo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aloqalarining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rivojlanishi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hamda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siyosiy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tarixiy</a:t>
            </a:r>
            <a:r>
              <a:rPr lang="en-US" sz="34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sharoit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bog’langan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holda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tushunish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mumkin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24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1071546"/>
            <a:ext cx="8329642" cy="5214974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Shu</a:t>
            </a:r>
            <a:r>
              <a:rPr lang="en-US" sz="3200" dirty="0" smtClean="0"/>
              <a:t> </a:t>
            </a:r>
            <a:r>
              <a:rPr lang="en-US" sz="3200" dirty="0" err="1" smtClean="0"/>
              <a:t>boisdan</a:t>
            </a:r>
            <a:r>
              <a:rPr lang="en-US" sz="3200" dirty="0" smtClean="0"/>
              <a:t> ham, </a:t>
            </a:r>
            <a:r>
              <a:rPr lang="en-US" sz="3200" dirty="0" err="1" smtClean="0"/>
              <a:t>Chig'atoy</a:t>
            </a:r>
            <a:r>
              <a:rPr lang="en-US" sz="3200" dirty="0" smtClean="0"/>
              <a:t> </a:t>
            </a:r>
            <a:r>
              <a:rPr lang="en-US" sz="3200" dirty="0" err="1" smtClean="0"/>
              <a:t>ulusi</a:t>
            </a:r>
            <a:r>
              <a:rPr lang="en-US" sz="3200" dirty="0" smtClean="0"/>
              <a:t> </a:t>
            </a:r>
            <a:r>
              <a:rPr lang="en-US" sz="3200" dirty="0" err="1" smtClean="0"/>
              <a:t>hukmdori</a:t>
            </a:r>
            <a:r>
              <a:rPr lang="en-US" sz="3200" dirty="0" smtClean="0"/>
              <a:t> </a:t>
            </a:r>
            <a:r>
              <a:rPr lang="en-US" sz="3200" dirty="0" err="1" smtClean="0"/>
              <a:t>Chig'atoy</a:t>
            </a:r>
            <a:r>
              <a:rPr lang="en-US" sz="3200" dirty="0" smtClean="0"/>
              <a:t> (1224-1242) </a:t>
            </a:r>
            <a:r>
              <a:rPr lang="en-US" sz="3200" dirty="0" err="1" smtClean="0"/>
              <a:t>davrida</a:t>
            </a:r>
            <a:r>
              <a:rPr lang="en-US" sz="3200" dirty="0" smtClean="0"/>
              <a:t> </a:t>
            </a:r>
            <a:r>
              <a:rPr lang="en-US" sz="3200" dirty="0" err="1" smtClean="0"/>
              <a:t>Movarounnahmi</a:t>
            </a:r>
            <a:r>
              <a:rPr lang="en-US" sz="3200" dirty="0" smtClean="0"/>
              <a:t> </a:t>
            </a:r>
            <a:r>
              <a:rPr lang="en-US" sz="3200" dirty="0" err="1" smtClean="0"/>
              <a:t>boshqarish</a:t>
            </a:r>
            <a:r>
              <a:rPr lang="en-US" sz="3200" dirty="0" smtClean="0"/>
              <a:t>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yirik</a:t>
            </a:r>
            <a:r>
              <a:rPr lang="en-US" sz="3200" dirty="0" smtClean="0"/>
              <a:t> </a:t>
            </a:r>
            <a:r>
              <a:rPr lang="en-US" sz="3200" dirty="0" err="1" smtClean="0"/>
              <a:t>savdogar</a:t>
            </a:r>
            <a:r>
              <a:rPr lang="en-US" sz="3200" dirty="0" smtClean="0"/>
              <a:t>, diplomat, </a:t>
            </a:r>
            <a:r>
              <a:rPr lang="en-US" sz="3200" dirty="0" err="1" smtClean="0"/>
              <a:t>sotqinlik</a:t>
            </a:r>
            <a:r>
              <a:rPr lang="en-US" sz="3200" dirty="0" smtClean="0"/>
              <a:t> </a:t>
            </a:r>
            <a:r>
              <a:rPr lang="en-US" sz="3200" dirty="0" err="1" smtClean="0"/>
              <a:t>evaziga</a:t>
            </a:r>
            <a:r>
              <a:rPr lang="en-US" sz="3200" dirty="0" smtClean="0"/>
              <a:t> </a:t>
            </a:r>
            <a:r>
              <a:rPr lang="en-US" sz="3200" dirty="0" err="1" smtClean="0"/>
              <a:t>mo'g'ullar</a:t>
            </a:r>
            <a:r>
              <a:rPr lang="en-US" sz="3200" dirty="0" smtClean="0"/>
              <a:t> </a:t>
            </a:r>
            <a:r>
              <a:rPr lang="en-US" sz="3200" dirty="0" err="1" smtClean="0"/>
              <a:t>ishonchini</a:t>
            </a:r>
            <a:r>
              <a:rPr lang="en-US" sz="3200" dirty="0" smtClean="0"/>
              <a:t> </a:t>
            </a:r>
            <a:r>
              <a:rPr lang="en-US" sz="3200" dirty="0" err="1" smtClean="0"/>
              <a:t>qozongan</a:t>
            </a:r>
            <a:r>
              <a:rPr lang="en-US" sz="3200" dirty="0" smtClean="0"/>
              <a:t> Mahmud </a:t>
            </a:r>
            <a:r>
              <a:rPr lang="en-US" sz="3200" dirty="0" err="1" smtClean="0"/>
              <a:t>Yalavochga</a:t>
            </a:r>
            <a:r>
              <a:rPr lang="en-US" sz="3200" dirty="0" smtClean="0"/>
              <a:t> </a:t>
            </a:r>
            <a:r>
              <a:rPr lang="en-US" sz="3200" dirty="0" err="1" smtClean="0"/>
              <a:t>berilgani</a:t>
            </a:r>
            <a:r>
              <a:rPr lang="en-US" sz="3200" dirty="0" smtClean="0"/>
              <a:t> </a:t>
            </a:r>
            <a:r>
              <a:rPr lang="en-US" sz="3200" dirty="0" err="1" smtClean="0"/>
              <a:t>tasodifiy</a:t>
            </a:r>
            <a:r>
              <a:rPr lang="en-US" sz="3200" dirty="0" smtClean="0"/>
              <a:t> </a:t>
            </a:r>
            <a:r>
              <a:rPr lang="en-US" sz="3200" dirty="0" err="1" smtClean="0"/>
              <a:t>emas</a:t>
            </a:r>
            <a:r>
              <a:rPr lang="en-US" sz="3200" dirty="0" smtClean="0"/>
              <a:t>.  U </a:t>
            </a:r>
            <a:r>
              <a:rPr lang="en-US" sz="3200" dirty="0" err="1" smtClean="0"/>
              <a:t>xoqon</a:t>
            </a:r>
            <a:r>
              <a:rPr lang="en-US" sz="3200" dirty="0" smtClean="0"/>
              <a:t> </a:t>
            </a:r>
            <a:r>
              <a:rPr lang="en-US" sz="3200" dirty="0" err="1" smtClean="0"/>
              <a:t>nomidan</a:t>
            </a:r>
            <a:r>
              <a:rPr lang="en-US" sz="3200" dirty="0" smtClean="0"/>
              <a:t> </a:t>
            </a:r>
            <a:r>
              <a:rPr lang="en-US" sz="3200" dirty="0" err="1" smtClean="0"/>
              <a:t>raiyatni</a:t>
            </a:r>
            <a:r>
              <a:rPr lang="en-US" sz="3200" dirty="0" smtClean="0"/>
              <a:t> </a:t>
            </a:r>
            <a:r>
              <a:rPr lang="en-US" sz="3200" dirty="0" err="1" smtClean="0"/>
              <a:t>boshqaradi</a:t>
            </a:r>
            <a:r>
              <a:rPr lang="en-US" sz="3200" dirty="0" smtClean="0"/>
              <a:t>.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qarorgohi</a:t>
            </a:r>
            <a:r>
              <a:rPr lang="en-US" sz="3200" dirty="0" smtClean="0"/>
              <a:t> (</a:t>
            </a:r>
            <a:r>
              <a:rPr lang="en-US" sz="3200" dirty="0" err="1" smtClean="0"/>
              <a:t>poytaxti</a:t>
            </a:r>
            <a:r>
              <a:rPr lang="en-US" sz="3200" dirty="0" smtClean="0"/>
              <a:t>) </a:t>
            </a:r>
            <a:r>
              <a:rPr lang="en-US" sz="3200" dirty="0" err="1" smtClean="0"/>
              <a:t>Xo'jand</a:t>
            </a:r>
            <a:r>
              <a:rPr lang="en-US" sz="3200" dirty="0" smtClean="0"/>
              <a:t> </a:t>
            </a:r>
            <a:r>
              <a:rPr lang="en-US" sz="3200" dirty="0" err="1" smtClean="0"/>
              <a:t>edi</a:t>
            </a:r>
            <a:r>
              <a:rPr lang="en-US" sz="3200" dirty="0" smtClean="0"/>
              <a:t>. 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814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5929354"/>
          </a:xfrm>
        </p:spPr>
        <p:txBody>
          <a:bodyPr>
            <a:noAutofit/>
          </a:bodyPr>
          <a:lstStyle/>
          <a:p>
            <a:r>
              <a:rPr lang="en-US" sz="3400" dirty="0" smtClean="0"/>
              <a:t>   </a:t>
            </a:r>
            <a:r>
              <a:rPr lang="en-US" sz="3400" dirty="0" err="1" smtClean="0"/>
              <a:t>Mamlakatning</a:t>
            </a:r>
            <a:r>
              <a:rPr lang="en-US" sz="3400" dirty="0" smtClean="0"/>
              <a:t>, </a:t>
            </a:r>
            <a:r>
              <a:rPr lang="en-US" sz="3400" dirty="0" err="1" smtClean="0"/>
              <a:t>savdo</a:t>
            </a:r>
            <a:r>
              <a:rPr lang="en-US" sz="3400" dirty="0" smtClean="0"/>
              <a:t> </a:t>
            </a:r>
            <a:r>
              <a:rPr lang="en-US" sz="3400" dirty="0" err="1" smtClean="0"/>
              <a:t>yo`llarida</a:t>
            </a:r>
            <a:r>
              <a:rPr lang="en-US" sz="3400" dirty="0" smtClean="0"/>
              <a:t> </a:t>
            </a:r>
            <a:r>
              <a:rPr lang="en-US" sz="3400" dirty="0" err="1" smtClean="0"/>
              <a:t>joylashgan</a:t>
            </a:r>
            <a:r>
              <a:rPr lang="en-US" sz="3400" dirty="0" smtClean="0"/>
              <a:t> </a:t>
            </a:r>
            <a:r>
              <a:rPr lang="en-US" sz="3400" dirty="0" err="1" smtClean="0"/>
              <a:t>bekat</a:t>
            </a:r>
            <a:r>
              <a:rPr lang="en-US" sz="3400" dirty="0" smtClean="0"/>
              <a:t> - </a:t>
            </a:r>
            <a:r>
              <a:rPr lang="en-US" sz="3400" dirty="0" err="1" smtClean="0"/>
              <a:t>yomlarning</a:t>
            </a:r>
            <a:r>
              <a:rPr lang="en-US" sz="3400" dirty="0" smtClean="0"/>
              <a:t> </a:t>
            </a:r>
            <a:r>
              <a:rPr lang="en-US" sz="3400" dirty="0" err="1" smtClean="0"/>
              <a:t>xizmati</a:t>
            </a:r>
            <a:r>
              <a:rPr lang="en-US" sz="3400" dirty="0" smtClean="0"/>
              <a:t> </a:t>
            </a:r>
            <a:r>
              <a:rPr lang="en-US" sz="3400" dirty="0" err="1" smtClean="0"/>
              <a:t>va</a:t>
            </a:r>
            <a:r>
              <a:rPr lang="en-US" sz="3400" dirty="0" smtClean="0"/>
              <a:t> </a:t>
            </a:r>
            <a:r>
              <a:rPr lang="en-US" sz="3400" dirty="0" err="1" smtClean="0"/>
              <a:t>xarajati</a:t>
            </a:r>
            <a:r>
              <a:rPr lang="en-US" sz="3400" dirty="0" smtClean="0"/>
              <a:t> ham </a:t>
            </a:r>
            <a:r>
              <a:rPr lang="en-US" sz="3400" dirty="0" err="1" smtClean="0"/>
              <a:t>aholining</a:t>
            </a:r>
            <a:r>
              <a:rPr lang="en-US" sz="3400" dirty="0" smtClean="0"/>
              <a:t> </a:t>
            </a:r>
            <a:r>
              <a:rPr lang="en-US" sz="3400" dirty="0" err="1" smtClean="0"/>
              <a:t>bo`yniga</a:t>
            </a:r>
            <a:r>
              <a:rPr lang="en-US" sz="3400" dirty="0" smtClean="0"/>
              <a:t> </a:t>
            </a:r>
            <a:r>
              <a:rPr lang="en-US" sz="3400" dirty="0" err="1" smtClean="0"/>
              <a:t>yuklangan</a:t>
            </a:r>
            <a:r>
              <a:rPr lang="en-US" sz="3400" dirty="0" smtClean="0"/>
              <a:t> </a:t>
            </a:r>
            <a:r>
              <a:rPr lang="en-US" sz="3400" dirty="0" err="1" smtClean="0"/>
              <a:t>edi</a:t>
            </a:r>
            <a:r>
              <a:rPr lang="en-US" sz="3400" dirty="0" smtClean="0"/>
              <a:t>. </a:t>
            </a:r>
            <a:r>
              <a:rPr lang="en-US" sz="3400" dirty="0" err="1" smtClean="0"/>
              <a:t>Davlat</a:t>
            </a:r>
            <a:r>
              <a:rPr lang="en-US" sz="3400" dirty="0" smtClean="0"/>
              <a:t> </a:t>
            </a:r>
            <a:r>
              <a:rPr lang="en-US" sz="3400" dirty="0" err="1" smtClean="0"/>
              <a:t>topshirig`i</a:t>
            </a:r>
            <a:r>
              <a:rPr lang="en-US" sz="3400" dirty="0" smtClean="0"/>
              <a:t> </a:t>
            </a:r>
            <a:r>
              <a:rPr lang="en-US" sz="3400" dirty="0" err="1" smtClean="0"/>
              <a:t>bilan</a:t>
            </a:r>
            <a:r>
              <a:rPr lang="en-US" sz="3400" dirty="0" smtClean="0"/>
              <a:t> </a:t>
            </a:r>
            <a:r>
              <a:rPr lang="en-US" sz="3400" dirty="0" err="1" smtClean="0"/>
              <a:t>qatnaydigan</a:t>
            </a:r>
            <a:r>
              <a:rPr lang="en-US" sz="3400" dirty="0" smtClean="0"/>
              <a:t> </a:t>
            </a:r>
            <a:r>
              <a:rPr lang="en-US" sz="3400" u="sng" dirty="0" smtClean="0">
                <a:hlinkClick r:id="rId2"/>
              </a:rPr>
              <a:t>son-</a:t>
            </a:r>
            <a:r>
              <a:rPr lang="en-US" sz="3400" u="sng" dirty="0" err="1" smtClean="0">
                <a:hlinkClick r:id="rId2"/>
              </a:rPr>
              <a:t>sanoqsiz</a:t>
            </a:r>
            <a:r>
              <a:rPr lang="en-US" sz="3400" u="sng" dirty="0" smtClean="0">
                <a:hlinkClick r:id="rId2"/>
              </a:rPr>
              <a:t> </a:t>
            </a:r>
            <a:r>
              <a:rPr lang="en-US" sz="3400" u="sng" dirty="0" err="1" smtClean="0">
                <a:hlinkClick r:id="rId2"/>
              </a:rPr>
              <a:t>elchilar</a:t>
            </a:r>
            <a:r>
              <a:rPr lang="en-US" sz="3400" dirty="0" smtClean="0"/>
              <a:t>, </a:t>
            </a:r>
            <a:r>
              <a:rPr lang="en-US" sz="3400" dirty="0" err="1" smtClean="0"/>
              <a:t>choparlar</a:t>
            </a:r>
            <a:r>
              <a:rPr lang="en-US" sz="3400" dirty="0" smtClean="0"/>
              <a:t> </a:t>
            </a:r>
            <a:r>
              <a:rPr lang="en-US" sz="3400" dirty="0" err="1" smtClean="0"/>
              <a:t>va</a:t>
            </a:r>
            <a:r>
              <a:rPr lang="en-US" sz="3400" dirty="0" smtClean="0"/>
              <a:t> </a:t>
            </a:r>
            <a:r>
              <a:rPr lang="en-US" sz="3400" dirty="0" err="1" smtClean="0"/>
              <a:t>xabarchilarga</a:t>
            </a:r>
            <a:r>
              <a:rPr lang="en-US" sz="3400" dirty="0" smtClean="0"/>
              <a:t> </a:t>
            </a:r>
            <a:r>
              <a:rPr lang="en-US" sz="3400" dirty="0" err="1" smtClean="0"/>
              <a:t>bekatlarda</a:t>
            </a:r>
            <a:r>
              <a:rPr lang="en-US" sz="3400" dirty="0" smtClean="0"/>
              <a:t> </a:t>
            </a:r>
            <a:r>
              <a:rPr lang="en-US" sz="3400" dirty="0" err="1" smtClean="0"/>
              <a:t>mahalliy</a:t>
            </a:r>
            <a:r>
              <a:rPr lang="en-US" sz="3400" dirty="0" smtClean="0"/>
              <a:t> </a:t>
            </a:r>
            <a:r>
              <a:rPr lang="en-US" sz="3400" dirty="0" err="1" smtClean="0"/>
              <a:t>aholi</a:t>
            </a:r>
            <a:r>
              <a:rPr lang="en-US" sz="3400" dirty="0" smtClean="0"/>
              <a:t> </a:t>
            </a:r>
            <a:r>
              <a:rPr lang="en-US" sz="3400" dirty="0" err="1" smtClean="0"/>
              <a:t>xizmat</a:t>
            </a:r>
            <a:r>
              <a:rPr lang="en-US" sz="3400" dirty="0" smtClean="0"/>
              <a:t> </a:t>
            </a:r>
            <a:r>
              <a:rPr lang="en-US" sz="3400" dirty="0" err="1" smtClean="0"/>
              <a:t>qilishga</a:t>
            </a:r>
            <a:r>
              <a:rPr lang="en-US" sz="3400" dirty="0" smtClean="0"/>
              <a:t>, </a:t>
            </a:r>
            <a:r>
              <a:rPr lang="en-US" sz="3400" dirty="0" err="1" smtClean="0"/>
              <a:t>ularga</a:t>
            </a:r>
            <a:r>
              <a:rPr lang="en-US" sz="3400" dirty="0" smtClean="0"/>
              <a:t> </a:t>
            </a:r>
            <a:r>
              <a:rPr lang="en-US" sz="3400" dirty="0" err="1" smtClean="0"/>
              <a:t>otulov</a:t>
            </a:r>
            <a:r>
              <a:rPr lang="en-US" sz="3400" dirty="0" smtClean="0"/>
              <a:t>, </a:t>
            </a:r>
            <a:r>
              <a:rPr lang="en-US" sz="3400" dirty="0" err="1" smtClean="0"/>
              <a:t>oziq-ovqat</a:t>
            </a:r>
            <a:r>
              <a:rPr lang="en-US" sz="3400" dirty="0" smtClean="0"/>
              <a:t>, </a:t>
            </a:r>
            <a:r>
              <a:rPr lang="en-US" sz="3400" dirty="0" err="1" smtClean="0"/>
              <a:t>yem-xashak</a:t>
            </a:r>
            <a:r>
              <a:rPr lang="en-US" sz="3400" dirty="0" smtClean="0"/>
              <a:t> </a:t>
            </a:r>
            <a:r>
              <a:rPr lang="en-US" sz="3400" dirty="0" err="1" smtClean="0"/>
              <a:t>va</a:t>
            </a:r>
            <a:r>
              <a:rPr lang="en-US" sz="3400" dirty="0" smtClean="0"/>
              <a:t> </a:t>
            </a:r>
            <a:r>
              <a:rPr lang="en-US" sz="3400" dirty="0" err="1" smtClean="0"/>
              <a:t>boshqa</a:t>
            </a:r>
            <a:r>
              <a:rPr lang="en-US" sz="3400" dirty="0" smtClean="0"/>
              <a:t> </a:t>
            </a:r>
            <a:r>
              <a:rPr lang="en-US" sz="3400" dirty="0" err="1" smtClean="0"/>
              <a:t>kerakli</a:t>
            </a:r>
            <a:r>
              <a:rPr lang="en-US" sz="3400" dirty="0" smtClean="0"/>
              <a:t> </a:t>
            </a:r>
            <a:r>
              <a:rPr lang="en-US" sz="3400" dirty="0" err="1" smtClean="0"/>
              <a:t>buyumlarni</a:t>
            </a:r>
            <a:r>
              <a:rPr lang="en-US" sz="3400" dirty="0" smtClean="0"/>
              <a:t> </a:t>
            </a:r>
            <a:r>
              <a:rPr lang="en-US" sz="3400" dirty="0" err="1" smtClean="0"/>
              <a:t>topib</a:t>
            </a:r>
            <a:r>
              <a:rPr lang="en-US" sz="3400" dirty="0" smtClean="0"/>
              <a:t> </a:t>
            </a:r>
            <a:r>
              <a:rPr lang="en-US" sz="3400" dirty="0" err="1" smtClean="0"/>
              <a:t>berishga</a:t>
            </a:r>
            <a:r>
              <a:rPr lang="en-US" sz="3400" dirty="0" smtClean="0"/>
              <a:t> </a:t>
            </a:r>
            <a:r>
              <a:rPr lang="en-US" sz="3400" dirty="0" err="1" smtClean="0"/>
              <a:t>majbur</a:t>
            </a:r>
            <a:r>
              <a:rPr lang="en-US" sz="3400" dirty="0" smtClean="0"/>
              <a:t> </a:t>
            </a:r>
            <a:r>
              <a:rPr lang="en-US" sz="3400" dirty="0" err="1" smtClean="0"/>
              <a:t>edi</a:t>
            </a:r>
            <a:r>
              <a:rPr lang="en-US" sz="3400" dirty="0" smtClean="0"/>
              <a:t>.</a:t>
            </a:r>
            <a:endParaRPr lang="ru-RU" sz="3400" dirty="0"/>
          </a:p>
        </p:txBody>
      </p:sp>
    </p:spTree>
    <p:extLst>
      <p:ext uri="{BB962C8B-B14F-4D97-AF65-F5344CB8AC3E}">
        <p14:creationId xmlns:p14="http://schemas.microsoft.com/office/powerpoint/2010/main" val="292994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0079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Zo`rlik</a:t>
            </a:r>
            <a:r>
              <a:rPr lang="en-US" sz="3600" dirty="0" smtClean="0"/>
              <a:t>, </a:t>
            </a:r>
            <a:r>
              <a:rPr lang="en-US" sz="3600" dirty="0" err="1" smtClean="0"/>
              <a:t>jabr-zulmning</a:t>
            </a:r>
            <a:r>
              <a:rPr lang="en-US" sz="3600" dirty="0" smtClean="0"/>
              <a:t> </a:t>
            </a:r>
            <a:r>
              <a:rPr lang="en-US" sz="3600" dirty="0" err="1" smtClean="0"/>
              <a:t>nihoyatda</a:t>
            </a:r>
            <a:r>
              <a:rPr lang="en-US" sz="3600" dirty="0" smtClean="0"/>
              <a:t> '</a:t>
            </a:r>
            <a:r>
              <a:rPr lang="en-US" sz="3600" dirty="0" err="1" smtClean="0"/>
              <a:t>kuchayishi</a:t>
            </a:r>
            <a:r>
              <a:rPr lang="en-US" sz="3600" dirty="0" smtClean="0"/>
              <a:t>, </a:t>
            </a:r>
            <a:r>
              <a:rPr lang="en-US" sz="3600" dirty="0" err="1" smtClean="0"/>
              <a:t>xilma-xil</a:t>
            </a:r>
            <a:r>
              <a:rPr lang="en-US" sz="3600" dirty="0" smtClean="0"/>
              <a:t> </a:t>
            </a:r>
            <a:r>
              <a:rPr lang="en-US" sz="3600" dirty="0" err="1" smtClean="0"/>
              <a:t>majburiy</a:t>
            </a:r>
            <a:r>
              <a:rPr lang="en-US" sz="3600" dirty="0" smtClean="0"/>
              <a:t> </a:t>
            </a:r>
            <a:r>
              <a:rPr lang="en-US" sz="3600" dirty="0" err="1" smtClean="0"/>
              <a:t>to`lov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yig`imlaming</a:t>
            </a:r>
            <a:r>
              <a:rPr lang="en-US" sz="3600" dirty="0" smtClean="0"/>
              <a:t> </a:t>
            </a:r>
            <a:r>
              <a:rPr lang="en-US" sz="3600" dirty="0" err="1" smtClean="0"/>
              <a:t>haddan</a:t>
            </a:r>
            <a:r>
              <a:rPr lang="en-US" sz="3600" dirty="0" smtClean="0"/>
              <a:t> </a:t>
            </a:r>
            <a:r>
              <a:rPr lang="en-US" sz="3600" dirty="0" err="1" smtClean="0"/>
              <a:t>tashqari</a:t>
            </a:r>
            <a:r>
              <a:rPr lang="en-US" sz="3600" dirty="0" smtClean="0"/>
              <a:t> </a:t>
            </a:r>
            <a:r>
              <a:rPr lang="en-US" sz="3600" dirty="0" err="1" smtClean="0"/>
              <a:t>ko`pligi</a:t>
            </a:r>
            <a:r>
              <a:rPr lang="en-US" sz="3600" dirty="0" smtClean="0"/>
              <a:t> </a:t>
            </a:r>
            <a:r>
              <a:rPr lang="en-US" sz="3600" dirty="0" err="1" smtClean="0"/>
              <a:t>mehnatkash</a:t>
            </a:r>
            <a:r>
              <a:rPr lang="en-US" sz="3600" dirty="0" smtClean="0"/>
              <a:t> </a:t>
            </a:r>
            <a:r>
              <a:rPr lang="en-US" sz="3600" dirty="0" err="1" smtClean="0"/>
              <a:t>ommaning</a:t>
            </a:r>
            <a:r>
              <a:rPr lang="en-US" sz="3600" dirty="0" smtClean="0"/>
              <a:t> </a:t>
            </a:r>
            <a:r>
              <a:rPr lang="en-US" sz="3600" dirty="0" err="1" smtClean="0"/>
              <a:t>tinkasini</a:t>
            </a:r>
            <a:r>
              <a:rPr lang="en-US" sz="3600" dirty="0" smtClean="0"/>
              <a:t> </a:t>
            </a:r>
            <a:r>
              <a:rPr lang="en-US" sz="3600" dirty="0" err="1" smtClean="0"/>
              <a:t>quritgan</a:t>
            </a:r>
            <a:r>
              <a:rPr lang="en-US" sz="3600" dirty="0" smtClean="0"/>
              <a:t> </a:t>
            </a:r>
            <a:r>
              <a:rPr lang="en-US" sz="3600" dirty="0" err="1" smtClean="0"/>
              <a:t>edi</a:t>
            </a:r>
            <a:r>
              <a:rPr lang="en-US" sz="3600" dirty="0" smtClean="0"/>
              <a:t>. </a:t>
            </a:r>
            <a:r>
              <a:rPr lang="ru-RU" sz="3600" u="sng" dirty="0" err="1" smtClean="0">
                <a:hlinkClick r:id="rId2"/>
              </a:rPr>
              <a:t>Bunday</a:t>
            </a:r>
            <a:r>
              <a:rPr lang="ru-RU" sz="3600" u="sng" dirty="0" smtClean="0">
                <a:hlinkClick r:id="rId2"/>
              </a:rPr>
              <a:t> </a:t>
            </a:r>
            <a:r>
              <a:rPr lang="ru-RU" sz="3600" u="sng" dirty="0" err="1" smtClean="0">
                <a:hlinkClick r:id="rId2"/>
              </a:rPr>
              <a:t>ahvol</a:t>
            </a:r>
            <a:r>
              <a:rPr lang="ru-RU" sz="3600" dirty="0" smtClean="0"/>
              <a:t>, </a:t>
            </a:r>
            <a:r>
              <a:rPr lang="ru-RU" sz="3600" dirty="0" err="1" smtClean="0"/>
              <a:t>shubhasiz</a:t>
            </a:r>
            <a:r>
              <a:rPr lang="ru-RU" sz="3600" dirty="0" smtClean="0"/>
              <a:t>, </a:t>
            </a:r>
            <a:r>
              <a:rPr lang="ru-RU" sz="3600" dirty="0" err="1" smtClean="0"/>
              <a:t>mo`g`ullarga</a:t>
            </a:r>
            <a:r>
              <a:rPr lang="ru-RU" sz="3600" dirty="0" smtClean="0"/>
              <a:t> </a:t>
            </a:r>
            <a:r>
              <a:rPr lang="ru-RU" sz="3600" dirty="0" err="1" smtClean="0"/>
              <a:t>nisbatan</a:t>
            </a:r>
            <a:r>
              <a:rPr lang="ru-RU" sz="3600" dirty="0" smtClean="0"/>
              <a:t> </a:t>
            </a:r>
            <a:r>
              <a:rPr lang="ru-RU" sz="3600" dirty="0" err="1" smtClean="0"/>
              <a:t>norozilikni</a:t>
            </a:r>
            <a:r>
              <a:rPr lang="ru-RU" sz="3600" dirty="0" smtClean="0"/>
              <a:t> </a:t>
            </a:r>
            <a:r>
              <a:rPr lang="ru-RU" sz="3600" dirty="0" err="1" smtClean="0"/>
              <a:t>oshirib</a:t>
            </a:r>
            <a:r>
              <a:rPr lang="ru-RU" sz="3600" dirty="0" smtClean="0"/>
              <a:t>, </a:t>
            </a:r>
            <a:r>
              <a:rPr lang="ru-RU" sz="3600" dirty="0" err="1" smtClean="0"/>
              <a:t>istilochilar</a:t>
            </a:r>
            <a:r>
              <a:rPr lang="ru-RU" sz="3600" dirty="0" smtClean="0"/>
              <a:t> </a:t>
            </a:r>
            <a:r>
              <a:rPr lang="ru-RU" sz="3600" dirty="0" err="1" smtClean="0"/>
              <a:t>istibdodiga</a:t>
            </a:r>
            <a:r>
              <a:rPr lang="ru-RU" sz="3600" dirty="0" smtClean="0"/>
              <a:t> </a:t>
            </a:r>
            <a:r>
              <a:rPr lang="ru-RU" sz="3600" dirty="0" err="1" smtClean="0"/>
              <a:t>qarshi</a:t>
            </a:r>
            <a:r>
              <a:rPr lang="ru-RU" sz="3600" dirty="0" smtClean="0"/>
              <a:t> </a:t>
            </a:r>
            <a:r>
              <a:rPr lang="ru-RU" sz="3600" dirty="0" err="1" smtClean="0"/>
              <a:t>xalqning</a:t>
            </a:r>
            <a:r>
              <a:rPr lang="ru-RU" sz="3600" dirty="0" smtClean="0"/>
              <a:t> </a:t>
            </a:r>
            <a:r>
              <a:rPr lang="ru-RU" sz="3600" dirty="0" err="1" smtClean="0"/>
              <a:t>bosh</a:t>
            </a:r>
            <a:r>
              <a:rPr lang="ru-RU" sz="3600" dirty="0" smtClean="0"/>
              <a:t> </a:t>
            </a:r>
            <a:r>
              <a:rPr lang="ru-RU" sz="3600" dirty="0" err="1" smtClean="0"/>
              <a:t>ko`tarishiga</a:t>
            </a:r>
            <a:r>
              <a:rPr lang="ru-RU" sz="3600" dirty="0" smtClean="0"/>
              <a:t> </a:t>
            </a:r>
            <a:r>
              <a:rPr lang="ru-RU" sz="3600" dirty="0" err="1" smtClean="0"/>
              <a:t>olib</a:t>
            </a:r>
            <a:r>
              <a:rPr lang="ru-RU" sz="3600" dirty="0" smtClean="0"/>
              <a:t> </a:t>
            </a:r>
            <a:r>
              <a:rPr lang="ru-RU" sz="3600" dirty="0" err="1" smtClean="0"/>
              <a:t>keldi</a:t>
            </a:r>
            <a:r>
              <a:rPr lang="ru-RU" sz="3600" dirty="0" smtClean="0"/>
              <a:t>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5208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85728"/>
            <a:ext cx="8329642" cy="6572272"/>
          </a:xfrm>
        </p:spPr>
        <p:txBody>
          <a:bodyPr>
            <a:noAutofit/>
          </a:bodyPr>
          <a:lstStyle/>
          <a:p>
            <a:r>
              <a:rPr lang="en-US" sz="2800" dirty="0" smtClean="0"/>
              <a:t>1238— </a:t>
            </a:r>
            <a:r>
              <a:rPr lang="en-US" sz="2800" dirty="0" err="1" smtClean="0"/>
              <a:t>yilda</a:t>
            </a:r>
            <a:r>
              <a:rPr lang="en-US" sz="2800" dirty="0" smtClean="0"/>
              <a:t> </a:t>
            </a:r>
            <a:r>
              <a:rPr lang="en-US" sz="2800" dirty="0" err="1" smtClean="0"/>
              <a:t>Buxoro</a:t>
            </a:r>
            <a:r>
              <a:rPr lang="en-US" sz="2800" dirty="0" smtClean="0"/>
              <a:t> </a:t>
            </a:r>
            <a:r>
              <a:rPr lang="en-US" sz="2800" dirty="0" err="1" smtClean="0"/>
              <a:t>yaqinidagi</a:t>
            </a:r>
            <a:r>
              <a:rPr lang="en-US" sz="2800" dirty="0" smtClean="0"/>
              <a:t> </a:t>
            </a:r>
            <a:r>
              <a:rPr lang="en-US" sz="2800" dirty="0" err="1" smtClean="0"/>
              <a:t>Torob</a:t>
            </a:r>
            <a:r>
              <a:rPr lang="en-US" sz="2800" dirty="0" smtClean="0"/>
              <a:t> </a:t>
            </a:r>
            <a:r>
              <a:rPr lang="en-US" sz="2800" dirty="0" err="1" smtClean="0"/>
              <a:t>qishlog'ida</a:t>
            </a:r>
            <a:r>
              <a:rPr lang="en-US" sz="2800" dirty="0" smtClean="0"/>
              <a:t> </a:t>
            </a:r>
            <a:r>
              <a:rPr lang="en-US" sz="2800" dirty="0" err="1" smtClean="0"/>
              <a:t>boshlangan</a:t>
            </a:r>
            <a:r>
              <a:rPr lang="en-US" sz="2800" dirty="0" smtClean="0"/>
              <a:t> </a:t>
            </a:r>
            <a:r>
              <a:rPr lang="en-US" sz="2800" dirty="0" err="1" smtClean="0"/>
              <a:t>oddiy</a:t>
            </a:r>
            <a:r>
              <a:rPr lang="en-US" sz="2800" dirty="0" smtClean="0"/>
              <a:t> </a:t>
            </a:r>
            <a:r>
              <a:rPr lang="en-US" sz="2800" dirty="0" err="1" smtClean="0"/>
              <a:t>g'alvir</a:t>
            </a:r>
            <a:r>
              <a:rPr lang="en-US" sz="2800" dirty="0" smtClean="0"/>
              <a:t> </a:t>
            </a:r>
            <a:r>
              <a:rPr lang="en-US" sz="2800" dirty="0" err="1" smtClean="0"/>
              <a:t>yasovchi</a:t>
            </a:r>
            <a:r>
              <a:rPr lang="en-US" sz="2800" dirty="0" smtClean="0"/>
              <a:t> </a:t>
            </a:r>
            <a:r>
              <a:rPr lang="en-US" sz="2800" dirty="0" err="1" smtClean="0"/>
              <a:t>hunarmand</a:t>
            </a:r>
            <a:r>
              <a:rPr lang="en-US" sz="2800" dirty="0" smtClean="0"/>
              <a:t> Mahmud </a:t>
            </a:r>
            <a:r>
              <a:rPr lang="en-US" sz="2800" dirty="0" err="1" smtClean="0"/>
              <a:t>Torobiy</a:t>
            </a:r>
            <a:r>
              <a:rPr lang="en-US" sz="2800" dirty="0" smtClean="0"/>
              <a:t> </a:t>
            </a:r>
            <a:r>
              <a:rPr lang="en-US" sz="2800" dirty="0" err="1" smtClean="0"/>
              <a:t>boshchiligidagi</a:t>
            </a:r>
            <a:r>
              <a:rPr lang="en-US" sz="2800" dirty="0" smtClean="0"/>
              <a:t> </a:t>
            </a:r>
            <a:r>
              <a:rPr lang="en-US" sz="2800" dirty="0" err="1" smtClean="0"/>
              <a:t>xalq</a:t>
            </a:r>
            <a:r>
              <a:rPr lang="en-US" sz="2800" dirty="0" smtClean="0"/>
              <a:t> </a:t>
            </a:r>
            <a:r>
              <a:rPr lang="en-US" sz="2800" dirty="0" err="1" smtClean="0"/>
              <a:t>qo'zg'oloni</a:t>
            </a:r>
            <a:r>
              <a:rPr lang="en-US" sz="2800" dirty="0" smtClean="0"/>
              <a:t> </a:t>
            </a:r>
            <a:r>
              <a:rPr lang="en-US" sz="2800" dirty="0" err="1" smtClean="0"/>
              <a:t>shu</a:t>
            </a:r>
            <a:r>
              <a:rPr lang="en-US" sz="2800" dirty="0" smtClean="0"/>
              <a:t> </a:t>
            </a:r>
            <a:r>
              <a:rPr lang="en-US" sz="2800" dirty="0" err="1" smtClean="0"/>
              <a:t>tariqa</a:t>
            </a:r>
            <a:r>
              <a:rPr lang="en-US" sz="2800" dirty="0" smtClean="0"/>
              <a:t> </a:t>
            </a:r>
            <a:r>
              <a:rPr lang="en-US" sz="2800" dirty="0" err="1" smtClean="0"/>
              <a:t>yuz</a:t>
            </a:r>
            <a:r>
              <a:rPr lang="en-US" sz="2800" dirty="0" smtClean="0"/>
              <a:t> </a:t>
            </a:r>
            <a:r>
              <a:rPr lang="en-US" sz="2800" dirty="0" err="1" smtClean="0"/>
              <a:t>bergan</a:t>
            </a:r>
            <a:r>
              <a:rPr lang="en-US" sz="2800" dirty="0" smtClean="0"/>
              <a:t> </a:t>
            </a:r>
            <a:r>
              <a:rPr lang="en-US" sz="2800" dirty="0" err="1" smtClean="0"/>
              <a:t>edi</a:t>
            </a:r>
            <a:r>
              <a:rPr lang="en-US" sz="2800" dirty="0" smtClean="0"/>
              <a:t>. </a:t>
            </a:r>
            <a:r>
              <a:rPr lang="en-US" sz="2800" dirty="0" err="1" smtClean="0"/>
              <a:t>Kelgindi</a:t>
            </a:r>
            <a:r>
              <a:rPr lang="en-US" sz="2800" dirty="0" smtClean="0"/>
              <a:t> </a:t>
            </a:r>
            <a:r>
              <a:rPr lang="en-US" sz="2800" dirty="0" err="1" smtClean="0"/>
              <a:t>mo'g'ul</a:t>
            </a:r>
            <a:r>
              <a:rPr lang="en-US" sz="2800" dirty="0" smtClean="0"/>
              <a:t> </a:t>
            </a:r>
            <a:r>
              <a:rPr lang="en-US" sz="2800" dirty="0" err="1" smtClean="0"/>
              <a:t>zodagonlarining</a:t>
            </a:r>
            <a:r>
              <a:rPr lang="en-US" sz="2800" dirty="0" smtClean="0"/>
              <a:t> </a:t>
            </a:r>
            <a:r>
              <a:rPr lang="en-US" sz="2800" dirty="0" err="1" smtClean="0"/>
              <a:t>mahalliy</a:t>
            </a:r>
            <a:r>
              <a:rPr lang="en-US" sz="2800" dirty="0" smtClean="0"/>
              <a:t> </a:t>
            </a:r>
            <a:r>
              <a:rPr lang="en-US" sz="2800" dirty="0" err="1" smtClean="0"/>
              <a:t>yiiqori</a:t>
            </a:r>
            <a:r>
              <a:rPr lang="en-US" sz="2800" dirty="0" smtClean="0"/>
              <a:t> </a:t>
            </a:r>
            <a:r>
              <a:rPr lang="en-US" sz="2800" dirty="0" err="1" smtClean="0"/>
              <a:t>tabaqa</a:t>
            </a:r>
            <a:r>
              <a:rPr lang="en-US" sz="2800" dirty="0" smtClean="0"/>
              <a:t> </a:t>
            </a:r>
            <a:r>
              <a:rPr lang="en-US" sz="2800" dirty="0" err="1" smtClean="0"/>
              <a:t>vakillari</a:t>
            </a:r>
            <a:r>
              <a:rPr lang="en-US" sz="2800" dirty="0" smtClean="0"/>
              <a:t> </a:t>
            </a:r>
            <a:r>
              <a:rPr lang="en-US" sz="2800" dirty="0" err="1" smtClean="0"/>
              <a:t>bilan</a:t>
            </a:r>
            <a:r>
              <a:rPr lang="en-US" sz="2800" dirty="0" smtClean="0"/>
              <a:t> </a:t>
            </a:r>
            <a:r>
              <a:rPr lang="en-US" sz="2800" dirty="0" err="1" smtClean="0"/>
              <a:t>til</a:t>
            </a:r>
            <a:r>
              <a:rPr lang="en-US" sz="2800" dirty="0" smtClean="0"/>
              <a:t> </a:t>
            </a:r>
            <a:r>
              <a:rPr lang="en-US" sz="2800" dirty="0" err="1" smtClean="0"/>
              <a:t>biriktirib</a:t>
            </a:r>
            <a:r>
              <a:rPr lang="en-US" sz="2800" dirty="0" smtClean="0"/>
              <a:t>, </a:t>
            </a:r>
            <a:r>
              <a:rPr lang="en-US" sz="2800" dirty="0" err="1" smtClean="0"/>
              <a:t>bechorahol</a:t>
            </a:r>
            <a:r>
              <a:rPr lang="en-US" sz="2800" dirty="0" smtClean="0"/>
              <a:t> </a:t>
            </a:r>
            <a:r>
              <a:rPr lang="en-US" sz="2800" dirty="0" err="1" smtClean="0"/>
              <a:t>xalqni</a:t>
            </a:r>
            <a:r>
              <a:rPr lang="en-US" sz="2800" dirty="0" smtClean="0"/>
              <a:t> </a:t>
            </a:r>
            <a:r>
              <a:rPr lang="en-US" sz="2800" dirty="0" err="1" smtClean="0"/>
              <a:t>talab</a:t>
            </a:r>
            <a:r>
              <a:rPr lang="en-US" sz="2800" dirty="0" smtClean="0"/>
              <a:t>, </a:t>
            </a:r>
            <a:r>
              <a:rPr lang="en-US" sz="2800" dirty="0" err="1" smtClean="0"/>
              <a:t>boylik</a:t>
            </a:r>
            <a:r>
              <a:rPr lang="en-US" sz="2800" dirty="0" smtClean="0"/>
              <a:t> </a:t>
            </a:r>
            <a:r>
              <a:rPr lang="en-US" sz="2800" dirty="0" err="1" smtClean="0"/>
              <a:t>orttira-yotganligi</a:t>
            </a:r>
            <a:r>
              <a:rPr lang="en-US" sz="2800" dirty="0" smtClean="0"/>
              <a:t>, </a:t>
            </a:r>
            <a:r>
              <a:rPr lang="en-US" sz="2800" dirty="0" err="1" smtClean="0"/>
              <a:t>shohona</a:t>
            </a:r>
            <a:r>
              <a:rPr lang="en-US" sz="2800" dirty="0" smtClean="0"/>
              <a:t> </a:t>
            </a:r>
            <a:r>
              <a:rPr lang="en-US" sz="2800" dirty="0" err="1" smtClean="0">
                <a:hlinkClick r:id="rId2"/>
              </a:rPr>
              <a:t>aysh</a:t>
            </a:r>
            <a:r>
              <a:rPr lang="en-US" sz="2800" dirty="0" smtClean="0">
                <a:hlinkClick r:id="rId2"/>
              </a:rPr>
              <a:t>-u </a:t>
            </a:r>
            <a:r>
              <a:rPr lang="en-US" sz="2800" dirty="0" err="1" smtClean="0">
                <a:hlinkClick r:id="rId2"/>
              </a:rPr>
              <a:t>ishrat</a:t>
            </a:r>
            <a:r>
              <a:rPr lang="en-US" sz="2800" dirty="0" smtClean="0">
                <a:hlinkClick r:id="rId2"/>
              </a:rPr>
              <a:t> </a:t>
            </a:r>
            <a:r>
              <a:rPr lang="en-US" sz="2800" dirty="0" err="1" smtClean="0">
                <a:hlinkClick r:id="rId2"/>
              </a:rPr>
              <a:t>qurayotganligi</a:t>
            </a:r>
            <a:r>
              <a:rPr lang="en-US" sz="2800" dirty="0" smtClean="0"/>
              <a:t>, </a:t>
            </a:r>
            <a:r>
              <a:rPr lang="en-US" sz="2800" dirty="0" err="1" smtClean="0"/>
              <a:t>oddiy</a:t>
            </a:r>
            <a:r>
              <a:rPr lang="en-US" sz="2800" dirty="0" smtClean="0"/>
              <a:t> </a:t>
            </a:r>
            <a:r>
              <a:rPr lang="en-US" sz="2800" dirty="0" err="1" smtClean="0"/>
              <a:t>fuqaroning</a:t>
            </a:r>
            <a:r>
              <a:rPr lang="en-US" sz="2800" dirty="0" smtClean="0"/>
              <a:t> </a:t>
            </a:r>
            <a:r>
              <a:rPr lang="en-US" sz="2800" dirty="0" err="1" smtClean="0"/>
              <a:t>turmushi</a:t>
            </a:r>
            <a:r>
              <a:rPr lang="en-US" sz="2800" dirty="0" smtClean="0"/>
              <a:t> </a:t>
            </a:r>
            <a:r>
              <a:rPr lang="en-US" sz="2800" dirty="0" err="1" smtClean="0"/>
              <a:t>tobora</a:t>
            </a:r>
            <a:r>
              <a:rPr lang="en-US" sz="2800" dirty="0" smtClean="0"/>
              <a:t> </a:t>
            </a:r>
            <a:r>
              <a:rPr lang="en-US" sz="2800" dirty="0" err="1" smtClean="0"/>
              <a:t>nochorlashib</a:t>
            </a:r>
            <a:r>
              <a:rPr lang="en-US" sz="2800" dirty="0" smtClean="0"/>
              <a:t> </a:t>
            </a:r>
            <a:r>
              <a:rPr lang="en-US" sz="2800" dirty="0" err="1" smtClean="0"/>
              <a:t>borayotganligi</a:t>
            </a:r>
            <a:r>
              <a:rPr lang="en-US" sz="2800" dirty="0" smtClean="0"/>
              <a:t> Mahmud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uning</a:t>
            </a:r>
            <a:r>
              <a:rPr lang="en-US" sz="2800" dirty="0" smtClean="0"/>
              <a:t> </a:t>
            </a:r>
            <a:r>
              <a:rPr lang="en-US" sz="2800" dirty="0" err="1" smtClean="0"/>
              <a:t>maslakdoshlarini</a:t>
            </a:r>
            <a:r>
              <a:rPr lang="en-US" sz="2800" dirty="0" smtClean="0"/>
              <a:t> </a:t>
            </a:r>
            <a:r>
              <a:rPr lang="en-US" sz="2800" dirty="0" err="1" smtClean="0"/>
              <a:t>g'azabga</a:t>
            </a:r>
            <a:r>
              <a:rPr lang="en-US" sz="2800" dirty="0" smtClean="0"/>
              <a:t> </a:t>
            </a:r>
            <a:r>
              <a:rPr lang="en-US" sz="2800" dirty="0" err="1" smtClean="0"/>
              <a:t>keltiradi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qo'lga</a:t>
            </a:r>
            <a:r>
              <a:rPr lang="en-US" sz="2800" dirty="0" smtClean="0"/>
              <a:t> </a:t>
            </a:r>
            <a:r>
              <a:rPr lang="en-US" sz="2800" dirty="0" err="1" smtClean="0"/>
              <a:t>qurol</a:t>
            </a:r>
            <a:r>
              <a:rPr lang="en-US" sz="2800" dirty="0" smtClean="0"/>
              <a:t> </a:t>
            </a:r>
            <a:r>
              <a:rPr lang="en-US" sz="2800" dirty="0" err="1" smtClean="0"/>
              <a:t>olib</a:t>
            </a:r>
            <a:r>
              <a:rPr lang="en-US" sz="2800" dirty="0" smtClean="0"/>
              <a:t>, </a:t>
            </a:r>
            <a:r>
              <a:rPr lang="en-US" sz="2800" dirty="0" err="1" smtClean="0"/>
              <a:t>mo'g'ullar</a:t>
            </a:r>
            <a:r>
              <a:rPr lang="en-US" sz="2800" dirty="0" smtClean="0"/>
              <a:t> </a:t>
            </a:r>
            <a:r>
              <a:rPr lang="en-US" sz="2800" dirty="0" err="1" smtClean="0"/>
              <a:t>zulmini</a:t>
            </a:r>
            <a:r>
              <a:rPr lang="en-US" sz="2800" dirty="0" smtClean="0"/>
              <a:t> </a:t>
            </a:r>
            <a:r>
              <a:rPr lang="en-US" sz="2800" dirty="0" err="1" smtClean="0"/>
              <a:t>ag'darib</a:t>
            </a:r>
            <a:r>
              <a:rPr lang="en-US" sz="2800" dirty="0" smtClean="0"/>
              <a:t> </a:t>
            </a:r>
            <a:r>
              <a:rPr lang="en-US" sz="2800" dirty="0" err="1" smtClean="0"/>
              <a:t>tashlash</a:t>
            </a:r>
            <a:r>
              <a:rPr lang="en-US" sz="2800" dirty="0" smtClean="0"/>
              <a:t> </a:t>
            </a:r>
            <a:r>
              <a:rPr lang="en-US" sz="2800" dirty="0" err="1" smtClean="0"/>
              <a:t>uchun</a:t>
            </a:r>
            <a:r>
              <a:rPr lang="en-US" sz="2800" dirty="0" smtClean="0"/>
              <a:t> </a:t>
            </a:r>
            <a:r>
              <a:rPr lang="en-US" sz="2800" dirty="0" err="1" smtClean="0"/>
              <a:t>kurashga</a:t>
            </a:r>
            <a:r>
              <a:rPr lang="en-US" sz="2800" dirty="0" smtClean="0"/>
              <a:t> </a:t>
            </a:r>
            <a:r>
              <a:rPr lang="en-US" sz="2800" dirty="0" err="1" smtClean="0"/>
              <a:t>undaydi</a:t>
            </a:r>
            <a:r>
              <a:rPr lang="en-US" sz="2800" dirty="0" smtClean="0"/>
              <a:t>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313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14290"/>
            <a:ext cx="8329642" cy="5435811"/>
          </a:xfrm>
        </p:spPr>
        <p:txBody>
          <a:bodyPr>
            <a:noAutofit/>
          </a:bodyPr>
          <a:lstStyle/>
          <a:p>
            <a:r>
              <a:rPr lang="en-US" sz="3600" dirty="0" smtClean="0"/>
              <a:t>U </a:t>
            </a:r>
            <a:r>
              <a:rPr lang="en-US" sz="3600" dirty="0" err="1" smtClean="0"/>
              <a:t>Buxoro</a:t>
            </a:r>
            <a:r>
              <a:rPr lang="en-US" sz="3600" dirty="0" smtClean="0"/>
              <a:t> </a:t>
            </a:r>
            <a:r>
              <a:rPr lang="en-US" sz="3600" dirty="0" err="1" smtClean="0"/>
              <a:t>yaqinidagi</a:t>
            </a:r>
            <a:r>
              <a:rPr lang="en-US" sz="3600" dirty="0" smtClean="0"/>
              <a:t> </a:t>
            </a:r>
            <a:r>
              <a:rPr lang="en-US" sz="3600" dirty="0" err="1" smtClean="0"/>
              <a:t>Torob</a:t>
            </a:r>
            <a:r>
              <a:rPr lang="en-US" sz="3600" dirty="0" smtClean="0"/>
              <a:t> </a:t>
            </a:r>
            <a:r>
              <a:rPr lang="en-US" sz="3600" dirty="0" err="1" smtClean="0"/>
              <a:t>qishlog‘idan</a:t>
            </a:r>
            <a:r>
              <a:rPr lang="en-US" sz="3600" dirty="0" smtClean="0"/>
              <a:t> (</a:t>
            </a:r>
            <a:r>
              <a:rPr lang="en-US" sz="3600" dirty="0" err="1" smtClean="0"/>
              <a:t>hozirgi</a:t>
            </a:r>
            <a:r>
              <a:rPr lang="en-US" sz="3600" dirty="0" smtClean="0"/>
              <a:t> </a:t>
            </a:r>
            <a:r>
              <a:rPr lang="en-US" sz="3600" dirty="0" err="1" smtClean="0"/>
              <a:t>Jondor</a:t>
            </a:r>
            <a:r>
              <a:rPr lang="en-US" sz="3600" dirty="0" smtClean="0"/>
              <a:t> </a:t>
            </a:r>
            <a:r>
              <a:rPr lang="en-US" sz="3600" dirty="0" err="1" smtClean="0"/>
              <a:t>tumani</a:t>
            </a:r>
            <a:r>
              <a:rPr lang="en-US" sz="3600" dirty="0" smtClean="0"/>
              <a:t> </a:t>
            </a:r>
            <a:r>
              <a:rPr lang="en-US" sz="3600" dirty="0" err="1" smtClean="0"/>
              <a:t>hududida</a:t>
            </a:r>
            <a:r>
              <a:rPr lang="en-US" sz="3600" dirty="0" smtClean="0"/>
              <a:t>) </a:t>
            </a:r>
            <a:r>
              <a:rPr lang="en-US" sz="3600" dirty="0" err="1" smtClean="0"/>
              <a:t>bo‘lib</a:t>
            </a:r>
            <a:r>
              <a:rPr lang="en-US" sz="3600" dirty="0" smtClean="0"/>
              <a:t>, </a:t>
            </a:r>
            <a:r>
              <a:rPr lang="en-US" sz="3600" dirty="0" err="1" smtClean="0"/>
              <a:t>hunarmand</a:t>
            </a:r>
            <a:r>
              <a:rPr lang="en-US" sz="3600" dirty="0" smtClean="0"/>
              <a:t> </a:t>
            </a:r>
            <a:r>
              <a:rPr lang="en-US" sz="3600" dirty="0" err="1" smtClean="0"/>
              <a:t>oilasida</a:t>
            </a:r>
            <a:r>
              <a:rPr lang="en-US" sz="3600" dirty="0" smtClean="0"/>
              <a:t> </a:t>
            </a:r>
            <a:r>
              <a:rPr lang="en-US" sz="3600" dirty="0" err="1" smtClean="0"/>
              <a:t>dunyoga</a:t>
            </a:r>
            <a:r>
              <a:rPr lang="en-US" sz="3600" dirty="0" smtClean="0"/>
              <a:t> </a:t>
            </a:r>
            <a:r>
              <a:rPr lang="en-US" sz="3600" dirty="0" err="1" smtClean="0"/>
              <a:t>kelgan</a:t>
            </a:r>
            <a:r>
              <a:rPr lang="en-US" sz="3600" dirty="0" smtClean="0"/>
              <a:t>.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g‘alvirchilik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shug‘ullangan</a:t>
            </a:r>
            <a:r>
              <a:rPr lang="en-US" sz="3600" dirty="0" smtClean="0"/>
              <a:t>, </a:t>
            </a:r>
            <a:r>
              <a:rPr lang="en-US" sz="3600" dirty="0" err="1" smtClean="0"/>
              <a:t>ayni</a:t>
            </a:r>
            <a:r>
              <a:rPr lang="en-US" sz="3600" dirty="0" smtClean="0"/>
              <a:t> </a:t>
            </a:r>
            <a:r>
              <a:rPr lang="en-US" sz="3600" dirty="0" err="1" smtClean="0"/>
              <a:t>paytda</a:t>
            </a:r>
            <a:r>
              <a:rPr lang="en-US" sz="3600" dirty="0" smtClean="0"/>
              <a:t> </a:t>
            </a:r>
            <a:r>
              <a:rPr lang="en-US" sz="3600" dirty="0" err="1" smtClean="0"/>
              <a:t>bemorlarni</a:t>
            </a:r>
            <a:r>
              <a:rPr lang="en-US" sz="3600" dirty="0" smtClean="0"/>
              <a:t> </a:t>
            </a:r>
            <a:r>
              <a:rPr lang="en-US" sz="3600" dirty="0" err="1" smtClean="0"/>
              <a:t>ko‘chiriq</a:t>
            </a:r>
            <a:r>
              <a:rPr lang="en-US" sz="3600" dirty="0" smtClean="0"/>
              <a:t> </a:t>
            </a:r>
            <a:r>
              <a:rPr lang="en-US" sz="3600" dirty="0" err="1" smtClean="0"/>
              <a:t>orqali</a:t>
            </a:r>
            <a:r>
              <a:rPr lang="en-US" sz="3600" dirty="0" smtClean="0"/>
              <a:t> </a:t>
            </a:r>
            <a:r>
              <a:rPr lang="en-US" sz="3600" dirty="0" err="1" smtClean="0"/>
              <a:t>davolaydigan</a:t>
            </a:r>
            <a:r>
              <a:rPr lang="en-US" sz="3600" dirty="0" smtClean="0"/>
              <a:t> </a:t>
            </a:r>
            <a:r>
              <a:rPr lang="en-US" sz="3600" dirty="0" err="1" smtClean="0"/>
              <a:t>tabib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duoxon</a:t>
            </a:r>
            <a:r>
              <a:rPr lang="en-US" sz="3600" dirty="0" smtClean="0"/>
              <a:t> ham </a:t>
            </a:r>
            <a:r>
              <a:rPr lang="en-US" sz="3600" dirty="0" err="1" smtClean="0"/>
              <a:t>bo‘lgan</a:t>
            </a:r>
            <a:r>
              <a:rPr lang="en-US" sz="3600" dirty="0" smtClean="0"/>
              <a:t>. U </a:t>
            </a:r>
            <a:r>
              <a:rPr lang="en-US" sz="3600" dirty="0" err="1" smtClean="0"/>
              <a:t>xalq</a:t>
            </a:r>
            <a:r>
              <a:rPr lang="en-US" sz="3600" dirty="0" smtClean="0"/>
              <a:t> </a:t>
            </a:r>
            <a:r>
              <a:rPr lang="en-US" sz="3600" dirty="0" err="1" smtClean="0"/>
              <a:t>o‘rtasida</a:t>
            </a:r>
            <a:r>
              <a:rPr lang="en-US" sz="3600" dirty="0" smtClean="0"/>
              <a:t> </a:t>
            </a:r>
            <a:r>
              <a:rPr lang="en-US" sz="3600" dirty="0" err="1" smtClean="0"/>
              <a:t>kuchli</a:t>
            </a:r>
            <a:r>
              <a:rPr lang="en-US" sz="3600" dirty="0" smtClean="0"/>
              <a:t> </a:t>
            </a:r>
            <a:r>
              <a:rPr lang="en-US" sz="3600" dirty="0" err="1" smtClean="0"/>
              <a:t>nufuzga</a:t>
            </a:r>
            <a:r>
              <a:rPr lang="en-US" sz="3600" dirty="0" smtClean="0"/>
              <a:t> </a:t>
            </a:r>
            <a:r>
              <a:rPr lang="en-US" sz="3600" dirty="0" err="1" smtClean="0"/>
              <a:t>ega</a:t>
            </a:r>
            <a:r>
              <a:rPr lang="en-US" sz="3600" dirty="0" smtClean="0"/>
              <a:t>, </a:t>
            </a:r>
            <a:r>
              <a:rPr lang="en-US" sz="3600" dirty="0" err="1" smtClean="0"/>
              <a:t>tasavvuf</a:t>
            </a:r>
            <a:r>
              <a:rPr lang="en-US" sz="3600" dirty="0" smtClean="0"/>
              <a:t> </a:t>
            </a:r>
            <a:r>
              <a:rPr lang="en-US" sz="3600" dirty="0" err="1" smtClean="0"/>
              <a:t>g‘oyalari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tanish</a:t>
            </a:r>
            <a:r>
              <a:rPr lang="en-US" sz="3600" dirty="0" smtClean="0"/>
              <a:t> </a:t>
            </a:r>
            <a:r>
              <a:rPr lang="en-US" sz="3600" dirty="0" err="1" smtClean="0"/>
              <a:t>shaxs</a:t>
            </a:r>
            <a:r>
              <a:rPr lang="en-US" sz="3600" dirty="0" smtClean="0"/>
              <a:t> </a:t>
            </a:r>
            <a:r>
              <a:rPr lang="en-US" sz="3600" dirty="0" err="1" smtClean="0"/>
              <a:t>edi</a:t>
            </a:r>
            <a:r>
              <a:rPr lang="en-US" sz="3600" dirty="0" smtClean="0"/>
              <a:t>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8578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57158" y="285728"/>
            <a:ext cx="8329642" cy="6215106"/>
          </a:xfrm>
        </p:spPr>
        <p:txBody>
          <a:bodyPr>
            <a:noAutofit/>
          </a:bodyPr>
          <a:lstStyle/>
          <a:p>
            <a:r>
              <a:rPr lang="en-US" sz="3000" dirty="0" smtClean="0"/>
              <a:t>Mahmud </a:t>
            </a:r>
            <a:r>
              <a:rPr lang="en-US" sz="3000" dirty="0" err="1" smtClean="0"/>
              <a:t>Torobiy</a:t>
            </a:r>
            <a:r>
              <a:rPr lang="en-US" sz="3000" dirty="0" smtClean="0"/>
              <a:t> </a:t>
            </a:r>
            <a:r>
              <a:rPr lang="en-US" sz="3000" dirty="0" err="1" smtClean="0"/>
              <a:t>atrofiga</a:t>
            </a:r>
            <a:r>
              <a:rPr lang="en-US" sz="3000" dirty="0" smtClean="0"/>
              <a:t> </a:t>
            </a:r>
            <a:r>
              <a:rPr lang="en-US" sz="3000" dirty="0" err="1" smtClean="0"/>
              <a:t>juda</a:t>
            </a:r>
            <a:r>
              <a:rPr lang="en-US" sz="3000" dirty="0" smtClean="0"/>
              <a:t> </a:t>
            </a:r>
            <a:r>
              <a:rPr lang="en-US" sz="3000" dirty="0" err="1" smtClean="0"/>
              <a:t>ko`p</a:t>
            </a:r>
            <a:r>
              <a:rPr lang="en-US" sz="3000" dirty="0" smtClean="0"/>
              <a:t> </a:t>
            </a:r>
            <a:r>
              <a:rPr lang="en-US" sz="3000" dirty="0" err="1" smtClean="0"/>
              <a:t>hunarmand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dehqonlardan</a:t>
            </a:r>
            <a:r>
              <a:rPr lang="en-US" sz="3000" dirty="0" smtClean="0"/>
              <a:t> </a:t>
            </a:r>
            <a:r>
              <a:rPr lang="en-US" sz="3000" dirty="0" err="1" smtClean="0"/>
              <a:t>iborat</a:t>
            </a:r>
            <a:r>
              <a:rPr lang="en-US" sz="3000" dirty="0" smtClean="0"/>
              <a:t> </a:t>
            </a:r>
            <a:r>
              <a:rPr lang="en-US" sz="3000" dirty="0" err="1" smtClean="0"/>
              <a:t>katta</a:t>
            </a:r>
            <a:r>
              <a:rPr lang="en-US" sz="3000" dirty="0" smtClean="0"/>
              <a:t> </a:t>
            </a:r>
            <a:r>
              <a:rPr lang="en-US" sz="3000" dirty="0" err="1" smtClean="0"/>
              <a:t>kuch</a:t>
            </a:r>
            <a:r>
              <a:rPr lang="en-US" sz="3000" dirty="0" smtClean="0"/>
              <a:t> </a:t>
            </a:r>
            <a:r>
              <a:rPr lang="en-US" sz="3000" dirty="0" err="1" smtClean="0"/>
              <a:t>to`planadi</a:t>
            </a:r>
            <a:r>
              <a:rPr lang="en-US" sz="3000" dirty="0" smtClean="0"/>
              <a:t>. Mahmud </a:t>
            </a:r>
            <a:r>
              <a:rPr lang="en-US" sz="3000" dirty="0" err="1" smtClean="0"/>
              <a:t>boshliq</a:t>
            </a:r>
            <a:r>
              <a:rPr lang="en-US" sz="3000" dirty="0" smtClean="0"/>
              <a:t> </a:t>
            </a:r>
            <a:r>
              <a:rPr lang="en-US" sz="3000" dirty="0" err="1" smtClean="0"/>
              <a:t>qo`zg`olonchilar</a:t>
            </a:r>
            <a:r>
              <a:rPr lang="en-US" sz="3000" dirty="0" smtClean="0"/>
              <a:t> </a:t>
            </a:r>
            <a:r>
              <a:rPr lang="en-US" sz="3000" dirty="0" err="1" smtClean="0"/>
              <a:t>Torobdan</a:t>
            </a:r>
            <a:r>
              <a:rPr lang="en-US" sz="3000" dirty="0" smtClean="0"/>
              <a:t> </a:t>
            </a:r>
            <a:r>
              <a:rPr lang="en-US" sz="3000" dirty="0" err="1" smtClean="0"/>
              <a:t>chiqib</a:t>
            </a:r>
            <a:r>
              <a:rPr lang="en-US" sz="3000" dirty="0" smtClean="0"/>
              <a:t> </a:t>
            </a:r>
            <a:r>
              <a:rPr lang="en-US" sz="3000" dirty="0" err="1" smtClean="0"/>
              <a:t>Buxoroga</a:t>
            </a:r>
            <a:r>
              <a:rPr lang="en-US" sz="3000" dirty="0" smtClean="0"/>
              <a:t> yo'1 </a:t>
            </a:r>
            <a:r>
              <a:rPr lang="en-US" sz="3000" dirty="0" err="1" smtClean="0"/>
              <a:t>oladilar</a:t>
            </a:r>
            <a:r>
              <a:rPr lang="en-US" sz="3000" dirty="0" smtClean="0"/>
              <a:t>. Bu </a:t>
            </a:r>
            <a:r>
              <a:rPr lang="en-US" sz="3000" dirty="0" err="1" smtClean="0"/>
              <a:t>yerda</a:t>
            </a:r>
            <a:r>
              <a:rPr lang="en-US" sz="3000" dirty="0" smtClean="0"/>
              <a:t> </a:t>
            </a:r>
            <a:r>
              <a:rPr lang="en-US" sz="3000" dirty="0" err="1" smtClean="0"/>
              <a:t>Torobiyning</a:t>
            </a:r>
            <a:r>
              <a:rPr lang="en-US" sz="3000" dirty="0" smtClean="0"/>
              <a:t> </a:t>
            </a:r>
            <a:r>
              <a:rPr lang="en-US" sz="3000" dirty="0" err="1" smtClean="0"/>
              <a:t>yaqin</a:t>
            </a:r>
            <a:r>
              <a:rPr lang="en-US" sz="3000" dirty="0" smtClean="0"/>
              <a:t> </a:t>
            </a:r>
            <a:r>
              <a:rPr lang="en-US" sz="3000" dirty="0" err="1" smtClean="0"/>
              <a:t>safdoshlaridan</a:t>
            </a:r>
            <a:r>
              <a:rPr lang="en-US" sz="3000" dirty="0" smtClean="0"/>
              <a:t> </a:t>
            </a:r>
            <a:r>
              <a:rPr lang="en-US" sz="3000" dirty="0" err="1" smtClean="0"/>
              <a:t>Shamsiddin</a:t>
            </a:r>
            <a:r>
              <a:rPr lang="en-US" sz="3000" dirty="0" smtClean="0"/>
              <a:t> </a:t>
            </a:r>
            <a:r>
              <a:rPr lang="en-US" sz="3000" dirty="0" err="1" smtClean="0"/>
              <a:t>Mahbubiy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shahar</a:t>
            </a:r>
            <a:r>
              <a:rPr lang="en-US" sz="3000" dirty="0" smtClean="0"/>
              <a:t> </a:t>
            </a:r>
            <a:r>
              <a:rPr lang="en-US" sz="3000" dirty="0" err="1" smtClean="0"/>
              <a:t>aholisi</a:t>
            </a:r>
            <a:r>
              <a:rPr lang="en-US" sz="3000" dirty="0" smtClean="0"/>
              <a:t> </a:t>
            </a:r>
            <a:r>
              <a:rPr lang="en-US" sz="3000" dirty="0" err="1" smtClean="0"/>
              <a:t>qo`zg`olonchilarga</a:t>
            </a:r>
            <a:r>
              <a:rPr lang="en-US" sz="3000" dirty="0" smtClean="0"/>
              <a:t> </a:t>
            </a:r>
            <a:r>
              <a:rPr lang="en-US" sz="3000" dirty="0" err="1" smtClean="0"/>
              <a:t>qo`shilib</a:t>
            </a:r>
            <a:r>
              <a:rPr lang="en-US" sz="3000" dirty="0" smtClean="0"/>
              <a:t> </a:t>
            </a:r>
            <a:r>
              <a:rPr lang="en-US" sz="3000" dirty="0" err="1" smtClean="0"/>
              <a:t>qo`liga</a:t>
            </a:r>
            <a:r>
              <a:rPr lang="en-US" sz="3000" dirty="0" smtClean="0"/>
              <a:t> </a:t>
            </a:r>
            <a:r>
              <a:rPr lang="en-US" sz="3000" dirty="0" err="1" smtClean="0"/>
              <a:t>qurol</a:t>
            </a:r>
            <a:r>
              <a:rPr lang="en-US" sz="3000" dirty="0" smtClean="0"/>
              <a:t> </a:t>
            </a:r>
            <a:r>
              <a:rPr lang="en-US" sz="3000" dirty="0" err="1" smtClean="0"/>
              <a:t>oladi</a:t>
            </a:r>
            <a:r>
              <a:rPr lang="en-US" sz="3000" dirty="0" smtClean="0"/>
              <a:t>. </a:t>
            </a:r>
            <a:r>
              <a:rPr lang="en-US" sz="3000" dirty="0" err="1" smtClean="0"/>
              <a:t>o`zlarining</a:t>
            </a:r>
            <a:r>
              <a:rPr lang="en-US" sz="3000" dirty="0" smtClean="0"/>
              <a:t> </a:t>
            </a:r>
            <a:r>
              <a:rPr lang="en-US" sz="3000" dirty="0" err="1" smtClean="0"/>
              <a:t>qadrdon</a:t>
            </a:r>
            <a:r>
              <a:rPr lang="en-US" sz="3000" dirty="0" smtClean="0"/>
              <a:t> </a:t>
            </a:r>
            <a:r>
              <a:rPr lang="en-US" sz="3000" dirty="0" err="1" smtClean="0"/>
              <a:t>shahar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qishloqlarini</a:t>
            </a:r>
            <a:r>
              <a:rPr lang="en-US" sz="3000" dirty="0" smtClean="0"/>
              <a:t> </a:t>
            </a:r>
            <a:r>
              <a:rPr lang="en-US" sz="3000" dirty="0" err="1" smtClean="0"/>
              <a:t>mo`g`ullardan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ularning</a:t>
            </a:r>
            <a:r>
              <a:rPr lang="en-US" sz="3000" dirty="0" smtClean="0"/>
              <a:t> </a:t>
            </a:r>
            <a:r>
              <a:rPr lang="en-US" sz="3000" dirty="0" err="1" smtClean="0"/>
              <a:t>hamtovoq</a:t>
            </a:r>
            <a:r>
              <a:rPr lang="en-US" sz="3000" dirty="0" smtClean="0"/>
              <a:t> </a:t>
            </a:r>
            <a:r>
              <a:rPr lang="en-US" sz="3000" dirty="0" err="1" smtClean="0"/>
              <a:t>xizmatchilari</a:t>
            </a:r>
            <a:r>
              <a:rPr lang="en-US" sz="3000" dirty="0" smtClean="0"/>
              <a:t> - </a:t>
            </a:r>
            <a:r>
              <a:rPr lang="en-US" sz="3000" dirty="0" err="1" smtClean="0"/>
              <a:t>mahalliy</a:t>
            </a:r>
            <a:r>
              <a:rPr lang="en-US" sz="3000" dirty="0" smtClean="0"/>
              <a:t> </a:t>
            </a:r>
            <a:r>
              <a:rPr lang="en-US" sz="3000" dirty="0" err="1" smtClean="0"/>
              <a:t>ma'murlardan</a:t>
            </a:r>
            <a:r>
              <a:rPr lang="en-US" sz="3000" dirty="0" smtClean="0"/>
              <a:t> </a:t>
            </a:r>
            <a:r>
              <a:rPr lang="en-US" sz="3000" dirty="0" err="1" smtClean="0"/>
              <a:t>ozod</a:t>
            </a:r>
            <a:r>
              <a:rPr lang="en-US" sz="3000" dirty="0" smtClean="0"/>
              <a:t> </a:t>
            </a:r>
            <a:r>
              <a:rPr lang="en-US" sz="3000" dirty="0" err="1" smtClean="0"/>
              <a:t>qilishga</a:t>
            </a:r>
            <a:r>
              <a:rPr lang="en-US" sz="3000" dirty="0" smtClean="0"/>
              <a:t> </a:t>
            </a:r>
            <a:r>
              <a:rPr lang="en-US" sz="3000" dirty="0" err="1" smtClean="0"/>
              <a:t>otlangan</a:t>
            </a:r>
            <a:r>
              <a:rPr lang="en-US" sz="3000" dirty="0" smtClean="0"/>
              <a:t> </a:t>
            </a:r>
            <a:r>
              <a:rPr lang="en-US" sz="3000" dirty="0" err="1" smtClean="0"/>
              <a:t>kishilardan</a:t>
            </a:r>
            <a:r>
              <a:rPr lang="en-US" sz="3000" dirty="0" smtClean="0"/>
              <a:t> </a:t>
            </a:r>
            <a:r>
              <a:rPr lang="en-US" sz="3000" dirty="0" err="1" smtClean="0"/>
              <a:t>kattagina</a:t>
            </a:r>
            <a:r>
              <a:rPr lang="en-US" sz="3000" dirty="0" smtClean="0"/>
              <a:t> </a:t>
            </a:r>
            <a:r>
              <a:rPr lang="en-US" sz="3000" dirty="0" err="1" smtClean="0"/>
              <a:t>lashkar</a:t>
            </a:r>
            <a:r>
              <a:rPr lang="en-US" sz="3000" dirty="0" smtClean="0"/>
              <a:t> </a:t>
            </a:r>
            <a:r>
              <a:rPr lang="en-US" sz="3000" dirty="0" err="1" smtClean="0"/>
              <a:t>to`planadi</a:t>
            </a:r>
            <a:r>
              <a:rPr lang="en-US" sz="3000" dirty="0" smtClean="0"/>
              <a:t>. 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281628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6215106"/>
          </a:xfrm>
        </p:spPr>
        <p:txBody>
          <a:bodyPr>
            <a:normAutofit fontScale="92500"/>
          </a:bodyPr>
          <a:lstStyle/>
          <a:p>
            <a:r>
              <a:rPr lang="en-US" sz="3600" dirty="0" err="1" smtClean="0"/>
              <a:t>Buxoroda</a:t>
            </a:r>
            <a:r>
              <a:rPr lang="en-US" sz="3600" dirty="0" smtClean="0"/>
              <a:t> </a:t>
            </a:r>
            <a:r>
              <a:rPr lang="en-US" sz="3600" dirty="0" err="1" smtClean="0"/>
              <a:t>mo‘g‘ullarga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boshlangan</a:t>
            </a:r>
            <a:r>
              <a:rPr lang="en-US" sz="3600" dirty="0" smtClean="0"/>
              <a:t> </a:t>
            </a:r>
            <a:r>
              <a:rPr lang="en-US" sz="3600" dirty="0" err="1" smtClean="0"/>
              <a:t>qo‘zg‘olonga</a:t>
            </a:r>
            <a:r>
              <a:rPr lang="en-US" sz="3600" dirty="0" smtClean="0"/>
              <a:t> </a:t>
            </a:r>
            <a:r>
              <a:rPr lang="en-US" sz="3600" dirty="0" err="1" smtClean="0"/>
              <a:t>mashhur</a:t>
            </a:r>
            <a:r>
              <a:rPr lang="en-US" sz="3600" dirty="0" smtClean="0"/>
              <a:t> </a:t>
            </a:r>
            <a:r>
              <a:rPr lang="en-US" sz="3600" dirty="0" err="1" smtClean="0"/>
              <a:t>ulamo</a:t>
            </a:r>
            <a:r>
              <a:rPr lang="en-US" sz="3600" dirty="0" smtClean="0"/>
              <a:t> </a:t>
            </a:r>
            <a:r>
              <a:rPr lang="en-US" sz="3600" dirty="0" err="1" smtClean="0"/>
              <a:t>Shamsuddin</a:t>
            </a:r>
            <a:r>
              <a:rPr lang="en-US" sz="3600" dirty="0" smtClean="0"/>
              <a:t> </a:t>
            </a:r>
            <a:r>
              <a:rPr lang="en-US" sz="3600" dirty="0" err="1" smtClean="0"/>
              <a:t>Mahbubiyning</a:t>
            </a:r>
            <a:r>
              <a:rPr lang="en-US" sz="3600" dirty="0" smtClean="0"/>
              <a:t> </a:t>
            </a:r>
            <a:r>
              <a:rPr lang="en-US" sz="3600" dirty="0" err="1" smtClean="0"/>
              <a:t>taklifi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rahbarlik</a:t>
            </a:r>
            <a:r>
              <a:rPr lang="en-US" sz="3600" dirty="0" smtClean="0"/>
              <a:t> </a:t>
            </a:r>
            <a:r>
              <a:rPr lang="en-US" sz="3600" dirty="0" err="1" smtClean="0"/>
              <a:t>qilgan</a:t>
            </a:r>
            <a:r>
              <a:rPr lang="en-US" sz="3600" dirty="0" smtClean="0"/>
              <a:t>. </a:t>
            </a:r>
            <a:r>
              <a:rPr lang="en-US" sz="3600" dirty="0" err="1" smtClean="0"/>
              <a:t>Uning</a:t>
            </a:r>
            <a:r>
              <a:rPr lang="en-US" sz="3600" dirty="0" smtClean="0"/>
              <a:t> </a:t>
            </a:r>
            <a:r>
              <a:rPr lang="en-US" sz="3600" dirty="0" err="1" smtClean="0"/>
              <a:t>tabib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duoxon</a:t>
            </a:r>
            <a:r>
              <a:rPr lang="en-US" sz="3600" dirty="0" smtClean="0"/>
              <a:t> </a:t>
            </a:r>
            <a:r>
              <a:rPr lang="en-US" sz="3600" dirty="0" err="1" smtClean="0"/>
              <a:t>opasi</a:t>
            </a:r>
            <a:r>
              <a:rPr lang="en-US" sz="3600" dirty="0" smtClean="0"/>
              <a:t>, Muhammad </a:t>
            </a:r>
            <a:r>
              <a:rPr lang="en-US" sz="3600" dirty="0" err="1" smtClean="0"/>
              <a:t>va</a:t>
            </a:r>
            <a:r>
              <a:rPr lang="en-US" sz="3600" dirty="0" smtClean="0"/>
              <a:t> Ali </a:t>
            </a:r>
            <a:r>
              <a:rPr lang="en-US" sz="3600" dirty="0" err="1" smtClean="0"/>
              <a:t>nomli</a:t>
            </a:r>
            <a:r>
              <a:rPr lang="en-US" sz="3600" dirty="0" smtClean="0"/>
              <a:t> </a:t>
            </a:r>
            <a:r>
              <a:rPr lang="en-US" sz="3600" dirty="0" err="1" smtClean="0"/>
              <a:t>ikki</a:t>
            </a:r>
            <a:r>
              <a:rPr lang="en-US" sz="3600" dirty="0" smtClean="0"/>
              <a:t> </a:t>
            </a:r>
            <a:r>
              <a:rPr lang="en-US" sz="3600" dirty="0" err="1" smtClean="0"/>
              <a:t>ukasi</a:t>
            </a:r>
            <a:r>
              <a:rPr lang="en-US" sz="3600" dirty="0" smtClean="0"/>
              <a:t> </a:t>
            </a:r>
            <a:r>
              <a:rPr lang="en-US" sz="3600" dirty="0" err="1" smtClean="0"/>
              <a:t>bo‘lib</a:t>
            </a:r>
            <a:r>
              <a:rPr lang="en-US" sz="3600" dirty="0" smtClean="0"/>
              <a:t>, </a:t>
            </a:r>
            <a:r>
              <a:rPr lang="en-US" sz="3600" dirty="0" err="1" smtClean="0"/>
              <a:t>ular</a:t>
            </a:r>
            <a:r>
              <a:rPr lang="en-US" sz="3600" dirty="0" smtClean="0"/>
              <a:t> ham </a:t>
            </a:r>
            <a:r>
              <a:rPr lang="en-US" sz="3600" dirty="0" err="1" smtClean="0"/>
              <a:t>bosqinchilarga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faol</a:t>
            </a:r>
            <a:r>
              <a:rPr lang="en-US" sz="3600" dirty="0" smtClean="0"/>
              <a:t> </a:t>
            </a:r>
            <a:r>
              <a:rPr lang="en-US" sz="3600" dirty="0" err="1" smtClean="0"/>
              <a:t>kurashganlar</a:t>
            </a:r>
            <a:r>
              <a:rPr lang="en-US" sz="3600" dirty="0" smtClean="0"/>
              <a:t>.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iste’dodli</a:t>
            </a:r>
            <a:r>
              <a:rPr lang="en-US" sz="3600" dirty="0" smtClean="0"/>
              <a:t> </a:t>
            </a:r>
            <a:r>
              <a:rPr lang="en-US" sz="3600" dirty="0" err="1" smtClean="0"/>
              <a:t>tashkilotchi</a:t>
            </a:r>
            <a:r>
              <a:rPr lang="en-US" sz="3600" dirty="0" smtClean="0"/>
              <a:t>, </a:t>
            </a:r>
            <a:r>
              <a:rPr lang="en-US" sz="3600" dirty="0" err="1" smtClean="0"/>
              <a:t>mohir</a:t>
            </a:r>
            <a:r>
              <a:rPr lang="en-US" sz="3600" dirty="0" smtClean="0"/>
              <a:t> </a:t>
            </a:r>
            <a:r>
              <a:rPr lang="en-US" sz="3600" dirty="0" err="1" smtClean="0"/>
              <a:t>harbiy</a:t>
            </a:r>
            <a:r>
              <a:rPr lang="en-US" sz="3600" dirty="0" smtClean="0"/>
              <a:t> </a:t>
            </a:r>
            <a:r>
              <a:rPr lang="en-US" sz="3600" dirty="0" err="1" smtClean="0"/>
              <a:t>qo‘mondon</a:t>
            </a:r>
            <a:r>
              <a:rPr lang="en-US" sz="3600" dirty="0" smtClean="0"/>
              <a:t> </a:t>
            </a:r>
            <a:r>
              <a:rPr lang="en-US" sz="3600" dirty="0" err="1" smtClean="0"/>
              <a:t>bo‘lib</a:t>
            </a:r>
            <a:r>
              <a:rPr lang="en-US" sz="3600" dirty="0" smtClean="0"/>
              <a:t>, </a:t>
            </a:r>
            <a:r>
              <a:rPr lang="en-US" sz="3600" dirty="0" err="1" smtClean="0"/>
              <a:t>o‘z</a:t>
            </a:r>
            <a:r>
              <a:rPr lang="en-US" sz="3600" dirty="0" smtClean="0"/>
              <a:t> </a:t>
            </a:r>
            <a:r>
              <a:rPr lang="en-US" sz="3600" dirty="0" err="1" smtClean="0"/>
              <a:t>dadilligi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jur’ati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tarqoq</a:t>
            </a:r>
            <a:r>
              <a:rPr lang="en-US" sz="3600" dirty="0" smtClean="0"/>
              <a:t> </a:t>
            </a:r>
            <a:r>
              <a:rPr lang="en-US" sz="3600" dirty="0" err="1" smtClean="0"/>
              <a:t>qo‘zg‘olonchilarni</a:t>
            </a:r>
            <a:r>
              <a:rPr lang="en-US" sz="3600" dirty="0" smtClean="0"/>
              <a:t> </a:t>
            </a:r>
            <a:r>
              <a:rPr lang="en-US" sz="3600" dirty="0" err="1" smtClean="0"/>
              <a:t>ortidan</a:t>
            </a:r>
            <a:r>
              <a:rPr lang="en-US" sz="3600" dirty="0" smtClean="0"/>
              <a:t> </a:t>
            </a:r>
            <a:r>
              <a:rPr lang="en-US" sz="3600" dirty="0" err="1" smtClean="0"/>
              <a:t>ergashtira</a:t>
            </a:r>
            <a:r>
              <a:rPr lang="en-US" sz="3600" dirty="0" smtClean="0"/>
              <a:t> </a:t>
            </a:r>
            <a:r>
              <a:rPr lang="en-US" sz="3600" dirty="0" err="1" smtClean="0"/>
              <a:t>olgan</a:t>
            </a:r>
            <a:r>
              <a:rPr lang="en-US" sz="3600" dirty="0" smtClean="0"/>
              <a:t>. </a:t>
            </a:r>
            <a:endParaRPr lang="ru-RU" sz="3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48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158" y="357166"/>
            <a:ext cx="8329642" cy="5929353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Qo‘zg‘olonchilar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boshchiligida</a:t>
            </a:r>
            <a:r>
              <a:rPr lang="en-US" sz="3600" dirty="0" smtClean="0"/>
              <a:t> </a:t>
            </a:r>
            <a:r>
              <a:rPr lang="en-US" sz="3600" dirty="0" err="1" smtClean="0"/>
              <a:t>Buxoroga</a:t>
            </a:r>
            <a:r>
              <a:rPr lang="en-US" sz="3600" dirty="0" smtClean="0"/>
              <a:t> </a:t>
            </a:r>
            <a:r>
              <a:rPr lang="en-US" sz="3600" dirty="0" err="1" smtClean="0"/>
              <a:t>yurishadi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shahardagi</a:t>
            </a:r>
            <a:r>
              <a:rPr lang="en-US" sz="3600" dirty="0" smtClean="0"/>
              <a:t> </a:t>
            </a:r>
            <a:r>
              <a:rPr lang="en-US" sz="3600" dirty="0" err="1" smtClean="0"/>
              <a:t>Malik</a:t>
            </a:r>
            <a:r>
              <a:rPr lang="en-US" sz="3600" dirty="0" smtClean="0"/>
              <a:t> </a:t>
            </a:r>
            <a:r>
              <a:rPr lang="en-US" sz="3600" dirty="0" err="1" smtClean="0"/>
              <a:t>Sanjar</a:t>
            </a:r>
            <a:r>
              <a:rPr lang="en-US" sz="3600" dirty="0" smtClean="0"/>
              <a:t> </a:t>
            </a:r>
            <a:r>
              <a:rPr lang="en-US" sz="3600" dirty="0" err="1" smtClean="0"/>
              <a:t>qasri</a:t>
            </a:r>
            <a:r>
              <a:rPr lang="en-US" sz="3600" dirty="0" smtClean="0"/>
              <a:t> (</a:t>
            </a:r>
            <a:r>
              <a:rPr lang="en-US" sz="3600" dirty="0" err="1" smtClean="0"/>
              <a:t>yana</a:t>
            </a:r>
            <a:r>
              <a:rPr lang="en-US" sz="3600" dirty="0" smtClean="0"/>
              <a:t> </a:t>
            </a:r>
            <a:r>
              <a:rPr lang="en-US" sz="3600" dirty="0" err="1" smtClean="0"/>
              <a:t>bir</a:t>
            </a:r>
            <a:r>
              <a:rPr lang="en-US" sz="3600" dirty="0" smtClean="0"/>
              <a:t> </a:t>
            </a:r>
            <a:r>
              <a:rPr lang="en-US" sz="3600" dirty="0" err="1" smtClean="0"/>
              <a:t>manbada</a:t>
            </a:r>
            <a:r>
              <a:rPr lang="en-US" sz="3600" dirty="0" smtClean="0"/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Robiya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saroyi</a:t>
            </a:r>
            <a:r>
              <a:rPr lang="en-US" sz="3600" dirty="0" smtClean="0"/>
              <a:t>) (1206 </a:t>
            </a:r>
            <a:r>
              <a:rPr lang="en-US" sz="3600" dirty="0" err="1" smtClean="0"/>
              <a:t>yilda</a:t>
            </a:r>
            <a:r>
              <a:rPr lang="en-US" sz="3600" dirty="0" smtClean="0"/>
              <a:t> </a:t>
            </a:r>
            <a:r>
              <a:rPr lang="en-US" sz="3600" dirty="0" err="1" smtClean="0"/>
              <a:t>Buxoroda</a:t>
            </a:r>
            <a:r>
              <a:rPr lang="en-US" sz="3600" dirty="0" smtClean="0"/>
              <a:t> </a:t>
            </a:r>
            <a:r>
              <a:rPr lang="en-US" sz="3600" dirty="0" err="1" smtClean="0"/>
              <a:t>hunarmandlar</a:t>
            </a:r>
            <a:r>
              <a:rPr lang="en-US" sz="3600" dirty="0" smtClean="0"/>
              <a:t> </a:t>
            </a:r>
            <a:r>
              <a:rPr lang="en-US" sz="3600" dirty="0" err="1" smtClean="0"/>
              <a:t>tomonidan</a:t>
            </a:r>
            <a:r>
              <a:rPr lang="en-US" sz="3600" dirty="0" smtClean="0"/>
              <a:t> </a:t>
            </a:r>
            <a:r>
              <a:rPr lang="en-US" sz="3600" dirty="0" err="1" smtClean="0"/>
              <a:t>xorazmshohlarga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ko‘tarilgan</a:t>
            </a:r>
            <a:r>
              <a:rPr lang="en-US" sz="3600" dirty="0" smtClean="0"/>
              <a:t> </a:t>
            </a:r>
            <a:r>
              <a:rPr lang="en-US" sz="3600" dirty="0" err="1" smtClean="0"/>
              <a:t>qo‘zg‘olon</a:t>
            </a:r>
            <a:r>
              <a:rPr lang="en-US" sz="3600" dirty="0" smtClean="0"/>
              <a:t> </a:t>
            </a:r>
            <a:r>
              <a:rPr lang="en-US" sz="3600" dirty="0" err="1" smtClean="0"/>
              <a:t>rahbari</a:t>
            </a:r>
            <a:r>
              <a:rPr lang="en-US" sz="3600" dirty="0" smtClean="0"/>
              <a:t> </a:t>
            </a:r>
            <a:r>
              <a:rPr lang="en-US" sz="3600" dirty="0" err="1" smtClean="0"/>
              <a:t>bu</a:t>
            </a:r>
            <a:r>
              <a:rPr lang="en-US" sz="3600" dirty="0" smtClean="0"/>
              <a:t> </a:t>
            </a:r>
            <a:r>
              <a:rPr lang="en-US" sz="3600" dirty="0" err="1" smtClean="0"/>
              <a:t>qasrni</a:t>
            </a:r>
            <a:r>
              <a:rPr lang="en-US" sz="3600" dirty="0" smtClean="0"/>
              <a:t> </a:t>
            </a:r>
            <a:r>
              <a:rPr lang="en-US" sz="3600" dirty="0" err="1" smtClean="0"/>
              <a:t>qurdirgan</a:t>
            </a:r>
            <a:r>
              <a:rPr lang="en-US" sz="3600" dirty="0" smtClean="0"/>
              <a:t>)</a:t>
            </a:r>
            <a:r>
              <a:rPr lang="en-US" sz="3600" dirty="0" err="1" smtClean="0"/>
              <a:t>ni</a:t>
            </a:r>
            <a:r>
              <a:rPr lang="en-US" sz="3600" dirty="0" smtClean="0"/>
              <a:t> </a:t>
            </a:r>
            <a:r>
              <a:rPr lang="en-US" sz="3600" dirty="0" err="1" smtClean="0"/>
              <a:t>egallab</a:t>
            </a:r>
            <a:r>
              <a:rPr lang="en-US" sz="3600" dirty="0" smtClean="0"/>
              <a:t>, </a:t>
            </a:r>
            <a:r>
              <a:rPr lang="en-US" sz="3600" dirty="0" err="1" smtClean="0"/>
              <a:t>uni</a:t>
            </a:r>
            <a:r>
              <a:rPr lang="en-US" sz="3600" dirty="0" smtClean="0"/>
              <a:t> </a:t>
            </a:r>
            <a:r>
              <a:rPr lang="en-US" sz="3600" dirty="0" err="1" smtClean="0"/>
              <a:t>o‘zlariga</a:t>
            </a:r>
            <a:r>
              <a:rPr lang="en-US" sz="3600" dirty="0" smtClean="0"/>
              <a:t> </a:t>
            </a:r>
            <a:r>
              <a:rPr lang="en-US" sz="3600" dirty="0" err="1" smtClean="0"/>
              <a:t>qarorgoh</a:t>
            </a:r>
            <a:r>
              <a:rPr lang="en-US" sz="3600" dirty="0" smtClean="0"/>
              <a:t> </a:t>
            </a:r>
            <a:r>
              <a:rPr lang="en-US" sz="3600" dirty="0" err="1" smtClean="0"/>
              <a:t>qilib</a:t>
            </a:r>
            <a:r>
              <a:rPr lang="en-US" sz="3600" dirty="0" smtClean="0"/>
              <a:t> </a:t>
            </a:r>
            <a:r>
              <a:rPr lang="en-US" sz="3600" dirty="0" err="1" smtClean="0"/>
              <a:t>olishgan</a:t>
            </a:r>
            <a:r>
              <a:rPr lang="en-US" sz="3600" dirty="0" smtClean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0831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0" y="285728"/>
            <a:ext cx="8686800" cy="6000792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Ular</a:t>
            </a:r>
            <a:r>
              <a:rPr lang="en-US" sz="3600" dirty="0" smtClean="0"/>
              <a:t> </a:t>
            </a:r>
            <a:r>
              <a:rPr lang="en-US" sz="3600" dirty="0" err="1" smtClean="0"/>
              <a:t>safiga</a:t>
            </a:r>
            <a:r>
              <a:rPr lang="en-US" sz="3600" dirty="0" smtClean="0"/>
              <a:t> </a:t>
            </a:r>
            <a:r>
              <a:rPr lang="en-US" sz="3600" dirty="0" err="1" smtClean="0"/>
              <a:t>Buxoroda</a:t>
            </a:r>
            <a:r>
              <a:rPr lang="en-US" sz="3600" dirty="0" smtClean="0"/>
              <a:t> </a:t>
            </a:r>
            <a:r>
              <a:rPr lang="en-US" sz="3600" dirty="0" err="1" smtClean="0"/>
              <a:t>ko‘plab</a:t>
            </a:r>
            <a:r>
              <a:rPr lang="en-US" sz="3600" dirty="0" smtClean="0"/>
              <a:t> </a:t>
            </a:r>
            <a:r>
              <a:rPr lang="en-US" sz="3600" dirty="0" err="1" smtClean="0"/>
              <a:t>tarafdorlar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maslakdoshlar</a:t>
            </a:r>
            <a:r>
              <a:rPr lang="en-US" sz="3600" dirty="0" smtClean="0"/>
              <a:t> </a:t>
            </a:r>
            <a:r>
              <a:rPr lang="en-US" sz="3600" dirty="0" err="1" smtClean="0"/>
              <a:t>kelib</a:t>
            </a:r>
            <a:r>
              <a:rPr lang="en-US" sz="3600" dirty="0" smtClean="0"/>
              <a:t> </a:t>
            </a:r>
            <a:r>
              <a:rPr lang="en-US" sz="3600" dirty="0" err="1" smtClean="0"/>
              <a:t>qo‘shiladi</a:t>
            </a:r>
            <a:r>
              <a:rPr lang="en-US" sz="3600" dirty="0" smtClean="0"/>
              <a:t>. </a:t>
            </a:r>
            <a:r>
              <a:rPr lang="en-US" sz="3600" dirty="0" err="1" smtClean="0"/>
              <a:t>Alouddin</a:t>
            </a:r>
            <a:r>
              <a:rPr lang="en-US" sz="3600" dirty="0" smtClean="0"/>
              <a:t> </a:t>
            </a:r>
            <a:r>
              <a:rPr lang="en-US" sz="3600" dirty="0" err="1" smtClean="0"/>
              <a:t>Otamalik</a:t>
            </a:r>
            <a:r>
              <a:rPr lang="en-US" sz="3600" dirty="0" smtClean="0"/>
              <a:t> </a:t>
            </a:r>
            <a:r>
              <a:rPr lang="en-US" sz="3600" dirty="0" err="1" smtClean="0"/>
              <a:t>Juvayniyning</a:t>
            </a:r>
            <a:r>
              <a:rPr lang="en-US" sz="3600" dirty="0" smtClean="0"/>
              <a:t> “</a:t>
            </a:r>
            <a:r>
              <a:rPr lang="en-US" sz="3600" dirty="0" err="1" smtClean="0"/>
              <a:t>Tarixi</a:t>
            </a:r>
            <a:r>
              <a:rPr lang="en-US" sz="3600" dirty="0" smtClean="0"/>
              <a:t> </a:t>
            </a:r>
            <a:r>
              <a:rPr lang="en-US" sz="3600" dirty="0" err="1" smtClean="0"/>
              <a:t>jahonkushoy</a:t>
            </a:r>
            <a:r>
              <a:rPr lang="en-US" sz="3600" dirty="0" smtClean="0"/>
              <a:t>” (1260) </a:t>
            </a:r>
            <a:r>
              <a:rPr lang="en-US" sz="3600" dirty="0" err="1" smtClean="0"/>
              <a:t>nomli</a:t>
            </a:r>
            <a:r>
              <a:rPr lang="en-US" sz="3600" dirty="0" smtClean="0"/>
              <a:t> </a:t>
            </a:r>
            <a:r>
              <a:rPr lang="en-US" sz="3600" dirty="0" err="1" smtClean="0"/>
              <a:t>mashhur</a:t>
            </a:r>
            <a:r>
              <a:rPr lang="en-US" sz="3600" dirty="0" smtClean="0"/>
              <a:t> </a:t>
            </a:r>
            <a:r>
              <a:rPr lang="en-US" sz="3600" dirty="0" err="1" smtClean="0"/>
              <a:t>asarida</a:t>
            </a:r>
            <a:r>
              <a:rPr lang="en-US" sz="3600" dirty="0" smtClean="0"/>
              <a:t> </a:t>
            </a:r>
            <a:r>
              <a:rPr lang="en-US" sz="3600" dirty="0" err="1" smtClean="0"/>
              <a:t>yozilishicha</a:t>
            </a:r>
            <a:r>
              <a:rPr lang="en-US" sz="3600" dirty="0" smtClean="0"/>
              <a:t>, </a:t>
            </a:r>
            <a:r>
              <a:rPr lang="en-US" sz="3600" dirty="0" err="1" smtClean="0"/>
              <a:t>yirik</a:t>
            </a:r>
            <a:r>
              <a:rPr lang="en-US" sz="3600" dirty="0" smtClean="0"/>
              <a:t> </a:t>
            </a:r>
            <a:r>
              <a:rPr lang="en-US" sz="3600" dirty="0" err="1" smtClean="0"/>
              <a:t>tasavvuf</a:t>
            </a:r>
            <a:r>
              <a:rPr lang="en-US" sz="3600" dirty="0" smtClean="0"/>
              <a:t> </a:t>
            </a:r>
            <a:r>
              <a:rPr lang="en-US" sz="3600" dirty="0" err="1" smtClean="0"/>
              <a:t>shayxi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aqoid</a:t>
            </a:r>
            <a:r>
              <a:rPr lang="en-US" sz="3600" dirty="0" smtClean="0"/>
              <a:t> </a:t>
            </a:r>
            <a:r>
              <a:rPr lang="en-US" sz="3600" dirty="0" err="1" smtClean="0"/>
              <a:t>ulamosi</a:t>
            </a:r>
            <a:r>
              <a:rPr lang="en-US" sz="3600" dirty="0" smtClean="0"/>
              <a:t> </a:t>
            </a:r>
            <a:r>
              <a:rPr lang="en-US" sz="3600" dirty="0" err="1" smtClean="0"/>
              <a:t>Shamsuddin</a:t>
            </a:r>
            <a:r>
              <a:rPr lang="en-US" sz="3600" dirty="0" smtClean="0"/>
              <a:t> </a:t>
            </a:r>
            <a:r>
              <a:rPr lang="en-US" sz="3600" dirty="0" err="1" smtClean="0"/>
              <a:t>Mahbubiy</a:t>
            </a:r>
            <a:r>
              <a:rPr lang="en-US" sz="3600" dirty="0" smtClean="0"/>
              <a:t> </a:t>
            </a:r>
            <a:r>
              <a:rPr lang="en-US" sz="3600" dirty="0" err="1" smtClean="0"/>
              <a:t>qo‘zg‘olonchilarning</a:t>
            </a:r>
            <a:r>
              <a:rPr lang="en-US" sz="3600" dirty="0" smtClean="0"/>
              <a:t> </a:t>
            </a:r>
            <a:r>
              <a:rPr lang="en-US" sz="3600" dirty="0" err="1" smtClean="0"/>
              <a:t>g‘oyaviy</a:t>
            </a:r>
            <a:r>
              <a:rPr lang="en-US" sz="3600" dirty="0" smtClean="0"/>
              <a:t> </a:t>
            </a:r>
            <a:r>
              <a:rPr lang="en-US" sz="3600" dirty="0" err="1" smtClean="0"/>
              <a:t>rahnamosi</a:t>
            </a:r>
            <a:r>
              <a:rPr lang="en-US" sz="3600" dirty="0" smtClean="0"/>
              <a:t> </a:t>
            </a:r>
            <a:r>
              <a:rPr lang="en-US" sz="3600" dirty="0" err="1" smtClean="0"/>
              <a:t>sifatida</a:t>
            </a:r>
            <a:r>
              <a:rPr lang="en-US" sz="3600" dirty="0" smtClean="0"/>
              <a:t> </a:t>
            </a:r>
            <a:r>
              <a:rPr lang="en-US" sz="3600" dirty="0" err="1" smtClean="0"/>
              <a:t>qo‘shin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xalq</a:t>
            </a:r>
            <a:r>
              <a:rPr lang="en-US" sz="3600" dirty="0" smtClean="0"/>
              <a:t> </a:t>
            </a:r>
            <a:r>
              <a:rPr lang="en-US" sz="3600" dirty="0" err="1" smtClean="0"/>
              <a:t>o‘rtasida</a:t>
            </a:r>
            <a:r>
              <a:rPr lang="en-US" sz="3600" dirty="0" smtClean="0"/>
              <a:t> </a:t>
            </a:r>
            <a:r>
              <a:rPr lang="en-US" sz="3600" dirty="0" err="1" smtClean="0"/>
              <a:t>katta</a:t>
            </a:r>
            <a:r>
              <a:rPr lang="en-US" sz="3600" dirty="0" smtClean="0"/>
              <a:t> </a:t>
            </a:r>
            <a:r>
              <a:rPr lang="en-US" sz="3600" dirty="0" err="1" smtClean="0"/>
              <a:t>tashviqot</a:t>
            </a:r>
            <a:r>
              <a:rPr lang="en-US" sz="3600" dirty="0" smtClean="0"/>
              <a:t> </a:t>
            </a:r>
            <a:r>
              <a:rPr lang="en-US" sz="3600" dirty="0" err="1" smtClean="0"/>
              <a:t>ishlarini</a:t>
            </a:r>
            <a:r>
              <a:rPr lang="en-US" sz="3600" dirty="0" smtClean="0"/>
              <a:t> </a:t>
            </a:r>
            <a:r>
              <a:rPr lang="en-US" sz="3600" dirty="0" err="1" smtClean="0"/>
              <a:t>olib</a:t>
            </a:r>
            <a:r>
              <a:rPr lang="en-US" sz="3600" dirty="0" smtClean="0"/>
              <a:t> </a:t>
            </a:r>
            <a:r>
              <a:rPr lang="en-US" sz="3600" dirty="0" err="1" smtClean="0"/>
              <a:t>borgan</a:t>
            </a:r>
            <a:r>
              <a:rPr lang="en-US" sz="3600" dirty="0" smtClean="0"/>
              <a:t>.</a:t>
            </a:r>
            <a:endParaRPr lang="ru-RU" sz="3600" dirty="0" smtClean="0"/>
          </a:p>
          <a:p>
            <a:endParaRPr lang="ru-RU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4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908720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X 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asrga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oid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yozma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manbalarda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qayd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qilinishicha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xorazmliklar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qo’shnilari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o’g’uzlar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muvaffaqiyatli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jang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qilib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turgan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Xorazmliklar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Xazar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xoqonligida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muhim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rol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o’ynaganlar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xoqon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qo’shinlaridagi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asosiy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qism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ulardan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iborat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20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992 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y.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somoniy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Nuh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ibn 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Mansur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o’z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poytaxti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Buxorodan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maxrum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2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Amul</a:t>
            </a:r>
            <a:r>
              <a:rPr lang="en-US" sz="32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(</a:t>
            </a:r>
            <a:r>
              <a:rPr lang="en-US" sz="3200" b="1" u="sng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Chorjo’y</a:t>
            </a:r>
            <a:r>
              <a:rPr lang="en-US" sz="3200" b="1" u="sng" dirty="0" smtClean="0">
                <a:solidFill>
                  <a:srgbClr val="0000FF"/>
                </a:solidFill>
                <a:latin typeface="Times New Roman"/>
                <a:ea typeface="Times New Roman"/>
              </a:rPr>
              <a:t>)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ga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qochadi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shu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yerdan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turib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qoraxoniylarga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qarshi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kurashni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uyushtirmoqchi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bo’ladi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622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786478"/>
          </a:xfrm>
        </p:spPr>
        <p:txBody>
          <a:bodyPr>
            <a:noAutofit/>
          </a:bodyPr>
          <a:lstStyle/>
          <a:p>
            <a:r>
              <a:rPr lang="ru-RU" sz="3100" dirty="0" err="1" smtClean="0"/>
              <a:t>Hazrat</a:t>
            </a:r>
            <a:r>
              <a:rPr lang="ru-RU" sz="3100" dirty="0" smtClean="0"/>
              <a:t> </a:t>
            </a:r>
            <a:r>
              <a:rPr lang="ru-RU" sz="3100" dirty="0" err="1" smtClean="0"/>
              <a:t>Mavlono</a:t>
            </a:r>
            <a:r>
              <a:rPr lang="ru-RU" sz="3100" dirty="0" smtClean="0"/>
              <a:t> </a:t>
            </a:r>
            <a:r>
              <a:rPr lang="ru-RU" sz="3100" dirty="0" err="1" smtClean="0"/>
              <a:t>Shamsiddin</a:t>
            </a:r>
            <a:r>
              <a:rPr lang="ru-RU" sz="3100" dirty="0" smtClean="0"/>
              <a:t> </a:t>
            </a:r>
            <a:r>
              <a:rPr lang="ru-RU" sz="3100" dirty="0" err="1" smtClean="0"/>
              <a:t>al-Mahbubiy</a:t>
            </a:r>
            <a:r>
              <a:rPr lang="ru-RU" sz="3100" dirty="0" smtClean="0"/>
              <a:t> </a:t>
            </a:r>
            <a:r>
              <a:rPr lang="ru-RU" sz="3100" dirty="0" err="1" smtClean="0"/>
              <a:t>ulkan</a:t>
            </a:r>
            <a:r>
              <a:rPr lang="ru-RU" sz="3100" dirty="0" smtClean="0"/>
              <a:t> </a:t>
            </a:r>
            <a:r>
              <a:rPr lang="ru-RU" sz="3100" dirty="0" err="1" smtClean="0"/>
              <a:t>faqih</a:t>
            </a:r>
            <a:r>
              <a:rPr lang="ru-RU" sz="3100" dirty="0" smtClean="0"/>
              <a:t>, </a:t>
            </a:r>
            <a:r>
              <a:rPr lang="ru-RU" sz="3100" dirty="0" err="1" smtClean="0"/>
              <a:t>valiyulloh</a:t>
            </a:r>
            <a:r>
              <a:rPr lang="ru-RU" sz="3100" dirty="0" smtClean="0"/>
              <a:t>, </a:t>
            </a:r>
            <a:r>
              <a:rPr lang="ru-RU" sz="3100" dirty="0" err="1" smtClean="0"/>
              <a:t>tarbiyachi</a:t>
            </a:r>
            <a:r>
              <a:rPr lang="ru-RU" sz="3100" dirty="0" smtClean="0"/>
              <a:t>, </a:t>
            </a:r>
            <a:r>
              <a:rPr lang="ru-RU" sz="3100" dirty="0" err="1" smtClean="0"/>
              <a:t>sarkarda</a:t>
            </a:r>
            <a:r>
              <a:rPr lang="ru-RU" sz="3100" dirty="0" smtClean="0"/>
              <a:t>, </a:t>
            </a:r>
            <a:r>
              <a:rPr lang="ru-RU" sz="3100" dirty="0" err="1" smtClean="0"/>
              <a:t>vatanparvar</a:t>
            </a:r>
            <a:r>
              <a:rPr lang="ru-RU" sz="3100" dirty="0" smtClean="0"/>
              <a:t> </a:t>
            </a:r>
            <a:r>
              <a:rPr lang="ru-RU" sz="3100" dirty="0" err="1" smtClean="0"/>
              <a:t>zot</a:t>
            </a:r>
            <a:r>
              <a:rPr lang="ru-RU" sz="3100" dirty="0" smtClean="0"/>
              <a:t> </a:t>
            </a:r>
            <a:r>
              <a:rPr lang="ru-RU" sz="3100" dirty="0" err="1" smtClean="0"/>
              <a:t>edilar</a:t>
            </a:r>
            <a:r>
              <a:rPr lang="ru-RU" sz="3100" dirty="0" smtClean="0"/>
              <a:t>.</a:t>
            </a:r>
            <a:br>
              <a:rPr lang="ru-RU" sz="3100" dirty="0" smtClean="0"/>
            </a:br>
            <a:r>
              <a:rPr lang="en-US" sz="3100" dirty="0" err="1" smtClean="0"/>
              <a:t>Mavlono</a:t>
            </a:r>
            <a:r>
              <a:rPr lang="en-US" sz="3100" dirty="0" smtClean="0"/>
              <a:t> </a:t>
            </a:r>
            <a:r>
              <a:rPr lang="en-US" sz="3100" dirty="0" err="1" smtClean="0"/>
              <a:t>Shamsiddin</a:t>
            </a:r>
            <a:r>
              <a:rPr lang="en-US" sz="3100" dirty="0" smtClean="0"/>
              <a:t> </a:t>
            </a:r>
            <a:r>
              <a:rPr lang="en-US" sz="3100" dirty="0" err="1" smtClean="0"/>
              <a:t>Buxoro</a:t>
            </a:r>
            <a:r>
              <a:rPr lang="en-US" sz="3100" dirty="0" smtClean="0"/>
              <a:t> </a:t>
            </a:r>
            <a:r>
              <a:rPr lang="en-US" sz="3100" dirty="0" err="1" smtClean="0"/>
              <a:t>shahrining</a:t>
            </a:r>
            <a:r>
              <a:rPr lang="en-US" sz="3100" dirty="0" smtClean="0"/>
              <a:t> Samarqand </a:t>
            </a:r>
            <a:r>
              <a:rPr lang="en-US" sz="3100" dirty="0" err="1" smtClean="0"/>
              <a:t>darvozasi</a:t>
            </a:r>
            <a:r>
              <a:rPr lang="en-US" sz="3100" dirty="0" smtClean="0"/>
              <a:t> </a:t>
            </a:r>
            <a:r>
              <a:rPr lang="en-US" sz="3100" dirty="0" err="1" smtClean="0"/>
              <a:t>tashqarisidagi</a:t>
            </a:r>
            <a:r>
              <a:rPr lang="en-US" sz="3100" dirty="0" smtClean="0"/>
              <a:t> Nov </a:t>
            </a:r>
            <a:r>
              <a:rPr lang="en-US" sz="3100" dirty="0" err="1" smtClean="0"/>
              <a:t>qishlog‘ida</a:t>
            </a:r>
            <a:r>
              <a:rPr lang="en-US" sz="3100" dirty="0" smtClean="0"/>
              <a:t> </a:t>
            </a:r>
            <a:r>
              <a:rPr lang="en-US" sz="3100" dirty="0" err="1" smtClean="0"/>
              <a:t>tug‘ilganlar</a:t>
            </a:r>
            <a:r>
              <a:rPr lang="en-US" sz="3100" dirty="0" smtClean="0"/>
              <a:t>.</a:t>
            </a:r>
            <a:br>
              <a:rPr lang="en-US" sz="3100" dirty="0" smtClean="0"/>
            </a:br>
            <a:r>
              <a:rPr lang="en-US" sz="3100" dirty="0" err="1" smtClean="0"/>
              <a:t>Abdulkarim</a:t>
            </a:r>
            <a:r>
              <a:rPr lang="en-US" sz="3100" dirty="0" smtClean="0"/>
              <a:t> as-</a:t>
            </a:r>
            <a:r>
              <a:rPr lang="en-US" sz="3100" dirty="0" err="1" smtClean="0"/>
              <a:t>Sam’oniyning</a:t>
            </a:r>
            <a:r>
              <a:rPr lang="en-US" sz="3100" dirty="0" smtClean="0"/>
              <a:t> «Al-</a:t>
            </a:r>
            <a:r>
              <a:rPr lang="en-US" sz="3100" dirty="0" err="1" smtClean="0"/>
              <a:t>Ansob</a:t>
            </a:r>
            <a:r>
              <a:rPr lang="en-US" sz="3100" dirty="0" smtClean="0"/>
              <a:t>» </a:t>
            </a:r>
            <a:r>
              <a:rPr lang="en-US" sz="3100" dirty="0" err="1" smtClean="0"/>
              <a:t>kitobida</a:t>
            </a:r>
            <a:r>
              <a:rPr lang="en-US" sz="3100" dirty="0" smtClean="0"/>
              <a:t> </a:t>
            </a:r>
            <a:r>
              <a:rPr lang="en-US" sz="3100" dirty="0" err="1" smtClean="0"/>
              <a:t>deyilganki</a:t>
            </a:r>
            <a:r>
              <a:rPr lang="en-US" sz="3100" dirty="0" smtClean="0"/>
              <a:t>, </a:t>
            </a:r>
            <a:r>
              <a:rPr lang="en-US" sz="3100" dirty="0" err="1" smtClean="0"/>
              <a:t>Mavlono</a:t>
            </a:r>
            <a:r>
              <a:rPr lang="en-US" sz="3100" dirty="0" smtClean="0"/>
              <a:t> </a:t>
            </a:r>
            <a:r>
              <a:rPr lang="en-US" sz="3100" dirty="0" err="1" smtClean="0"/>
              <a:t>Shamsiddin</a:t>
            </a:r>
            <a:r>
              <a:rPr lang="en-US" sz="3100" dirty="0" smtClean="0"/>
              <a:t> al-</a:t>
            </a:r>
            <a:r>
              <a:rPr lang="en-US" sz="3100" dirty="0" err="1" smtClean="0"/>
              <a:t>Mahbubiy</a:t>
            </a:r>
            <a:r>
              <a:rPr lang="en-US" sz="3100" dirty="0" smtClean="0"/>
              <a:t> </a:t>
            </a:r>
            <a:r>
              <a:rPr lang="en-US" sz="3100" dirty="0" err="1" smtClean="0"/>
              <a:t>ilmni</a:t>
            </a:r>
            <a:r>
              <a:rPr lang="en-US" sz="3100" dirty="0" smtClean="0"/>
              <a:t> </a:t>
            </a:r>
            <a:r>
              <a:rPr lang="en-US" sz="3100" dirty="0" err="1" smtClean="0"/>
              <a:t>otalari</a:t>
            </a:r>
            <a:r>
              <a:rPr lang="en-US" sz="3100" dirty="0" smtClean="0"/>
              <a:t> </a:t>
            </a:r>
            <a:r>
              <a:rPr lang="en-US" sz="3100" dirty="0" err="1" smtClean="0"/>
              <a:t>Mavlono</a:t>
            </a:r>
            <a:r>
              <a:rPr lang="en-US" sz="3100" dirty="0" smtClean="0"/>
              <a:t> </a:t>
            </a:r>
            <a:r>
              <a:rPr lang="en-US" sz="3100" dirty="0" err="1" smtClean="0"/>
              <a:t>Jaloliddin</a:t>
            </a:r>
            <a:r>
              <a:rPr lang="en-US" sz="3100" dirty="0" smtClean="0"/>
              <a:t> </a:t>
            </a:r>
            <a:r>
              <a:rPr lang="en-US" sz="3100" dirty="0" err="1" smtClean="0"/>
              <a:t>Ubaydullohdan</a:t>
            </a:r>
            <a:r>
              <a:rPr lang="en-US" sz="3100" dirty="0" smtClean="0"/>
              <a:t> </a:t>
            </a:r>
            <a:r>
              <a:rPr lang="en-US" sz="3100" dirty="0" err="1" smtClean="0"/>
              <a:t>o‘rgangan</a:t>
            </a:r>
            <a:r>
              <a:rPr lang="en-US" sz="3100" dirty="0" smtClean="0"/>
              <a:t> </a:t>
            </a:r>
            <a:r>
              <a:rPr lang="en-US" sz="3100" dirty="0" err="1" smtClean="0"/>
              <a:t>va</a:t>
            </a:r>
            <a:r>
              <a:rPr lang="en-US" sz="3100" dirty="0" smtClean="0"/>
              <a:t> </a:t>
            </a:r>
            <a:r>
              <a:rPr lang="en-US" sz="3100" dirty="0" err="1" smtClean="0"/>
              <a:t>o‘z</a:t>
            </a:r>
            <a:r>
              <a:rPr lang="en-US" sz="3100" dirty="0" smtClean="0"/>
              <a:t> </a:t>
            </a:r>
            <a:r>
              <a:rPr lang="en-US" sz="3100" dirty="0" err="1" smtClean="0"/>
              <a:t>davrining</a:t>
            </a:r>
            <a:r>
              <a:rPr lang="en-US" sz="3100" dirty="0" smtClean="0"/>
              <a:t> </a:t>
            </a:r>
            <a:r>
              <a:rPr lang="en-US" sz="3100" dirty="0" err="1" smtClean="0"/>
              <a:t>ulug</a:t>
            </a:r>
            <a:r>
              <a:rPr lang="en-US" sz="3100" dirty="0" smtClean="0"/>
              <a:t>‘ </a:t>
            </a:r>
            <a:r>
              <a:rPr lang="en-US" sz="3100" dirty="0" err="1" smtClean="0"/>
              <a:t>allomasi</a:t>
            </a:r>
            <a:r>
              <a:rPr lang="en-US" sz="3100" dirty="0" smtClean="0"/>
              <a:t> </a:t>
            </a:r>
            <a:r>
              <a:rPr lang="en-US" sz="3100" dirty="0" err="1" smtClean="0"/>
              <a:t>darajasiga</a:t>
            </a:r>
            <a:r>
              <a:rPr lang="en-US" sz="3100" dirty="0" smtClean="0"/>
              <a:t> </a:t>
            </a:r>
            <a:r>
              <a:rPr lang="en-US" sz="3100" dirty="0" err="1" smtClean="0"/>
              <a:t>yetgan</a:t>
            </a:r>
            <a:r>
              <a:rPr lang="en-US" sz="3100" dirty="0" smtClean="0"/>
              <a:t>.</a:t>
            </a:r>
            <a:endParaRPr lang="ru-RU" sz="3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9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650125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Mavlono</a:t>
            </a:r>
            <a:r>
              <a:rPr lang="en-US" sz="3200" dirty="0" smtClean="0"/>
              <a:t> </a:t>
            </a:r>
            <a:r>
              <a:rPr lang="en-US" sz="3200" dirty="0" err="1" smtClean="0"/>
              <a:t>Shamsiddin</a:t>
            </a:r>
            <a:r>
              <a:rPr lang="en-US" sz="3200" dirty="0" smtClean="0"/>
              <a:t> </a:t>
            </a:r>
            <a:r>
              <a:rPr lang="en-US" sz="3200" dirty="0" err="1" smtClean="0"/>
              <a:t>qalamlariga</a:t>
            </a:r>
            <a:r>
              <a:rPr lang="en-US" sz="3200" dirty="0" smtClean="0"/>
              <a:t> </a:t>
            </a:r>
            <a:r>
              <a:rPr lang="en-US" sz="3200" dirty="0" err="1" smtClean="0"/>
              <a:t>mansub</a:t>
            </a:r>
            <a:r>
              <a:rPr lang="en-US" sz="3200" dirty="0" smtClean="0"/>
              <a:t> </a:t>
            </a:r>
            <a:r>
              <a:rPr lang="en-US" sz="3200" dirty="0" err="1" smtClean="0"/>
              <a:t>bo‘lgan</a:t>
            </a:r>
            <a:r>
              <a:rPr lang="en-US" sz="3200" dirty="0" smtClean="0"/>
              <a:t> «</a:t>
            </a:r>
            <a:r>
              <a:rPr lang="en-US" sz="3200" dirty="0" err="1" smtClean="0"/>
              <a:t>Tahqiqul</a:t>
            </a:r>
            <a:r>
              <a:rPr lang="en-US" sz="3200" dirty="0" smtClean="0"/>
              <a:t> </a:t>
            </a:r>
            <a:r>
              <a:rPr lang="en-US" sz="3200" dirty="0" err="1" smtClean="0"/>
              <a:t>furuq</a:t>
            </a:r>
            <a:r>
              <a:rPr lang="en-US" sz="3200" dirty="0" smtClean="0"/>
              <a:t>» </a:t>
            </a:r>
            <a:r>
              <a:rPr lang="en-US" sz="3200" dirty="0" err="1" smtClean="0"/>
              <a:t>kitobi</a:t>
            </a:r>
            <a:r>
              <a:rPr lang="en-US" sz="3200" dirty="0" smtClean="0"/>
              <a:t> </a:t>
            </a:r>
            <a:r>
              <a:rPr lang="en-US" sz="3200" dirty="0" err="1" smtClean="0"/>
              <a:t>mashhurdir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r>
              <a:rPr lang="en-US" sz="3200" dirty="0" smtClean="0"/>
              <a:t>«Al-</a:t>
            </a:r>
            <a:r>
              <a:rPr lang="en-US" sz="3200" dirty="0" err="1" smtClean="0"/>
              <a:t>Ansob»da</a:t>
            </a:r>
            <a:r>
              <a:rPr lang="en-US" sz="3200" dirty="0" smtClean="0"/>
              <a:t> </a:t>
            </a:r>
            <a:r>
              <a:rPr lang="en-US" sz="3200" dirty="0" err="1" smtClean="0"/>
              <a:t>zikr</a:t>
            </a:r>
            <a:r>
              <a:rPr lang="en-US" sz="3200" dirty="0" smtClean="0"/>
              <a:t> </a:t>
            </a:r>
            <a:r>
              <a:rPr lang="en-US" sz="3200" dirty="0" err="1" smtClean="0"/>
              <a:t>etilishicha</a:t>
            </a:r>
            <a:r>
              <a:rPr lang="en-US" sz="3200" dirty="0" smtClean="0"/>
              <a:t>, </a:t>
            </a:r>
            <a:r>
              <a:rPr lang="en-US" sz="3200" dirty="0" err="1" smtClean="0"/>
              <a:t>Mavlono</a:t>
            </a:r>
            <a:r>
              <a:rPr lang="en-US" sz="3200" dirty="0" smtClean="0"/>
              <a:t> </a:t>
            </a:r>
            <a:r>
              <a:rPr lang="en-US" sz="3200" dirty="0" err="1" smtClean="0"/>
              <a:t>Shamsiddinning</a:t>
            </a:r>
            <a:r>
              <a:rPr lang="en-US" sz="3200" dirty="0" smtClean="0"/>
              <a:t> </a:t>
            </a:r>
            <a:r>
              <a:rPr lang="en-US" sz="3200" dirty="0" err="1" smtClean="0"/>
              <a:t>otalari</a:t>
            </a:r>
            <a:r>
              <a:rPr lang="en-US" sz="3200" dirty="0" smtClean="0"/>
              <a:t> </a:t>
            </a:r>
            <a:r>
              <a:rPr lang="en-US" sz="3200" dirty="0" err="1" smtClean="0"/>
              <a:t>Mavlono</a:t>
            </a:r>
            <a:r>
              <a:rPr lang="en-US" sz="3200" dirty="0" smtClean="0"/>
              <a:t> </a:t>
            </a:r>
            <a:r>
              <a:rPr lang="en-US" sz="3200" dirty="0" err="1" smtClean="0"/>
              <a:t>Ubaydulloh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</a:t>
            </a:r>
            <a:r>
              <a:rPr lang="en-US" sz="3200" dirty="0" err="1" smtClean="0"/>
              <a:t>Ibrohim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Ahmad </a:t>
            </a:r>
            <a:r>
              <a:rPr lang="en-US" sz="3200" dirty="0" err="1" smtClean="0"/>
              <a:t>Jamoliddin</a:t>
            </a:r>
            <a:r>
              <a:rPr lang="en-US" sz="3200" dirty="0" smtClean="0"/>
              <a:t> </a:t>
            </a:r>
            <a:r>
              <a:rPr lang="en-US" sz="3200" dirty="0" err="1" smtClean="0"/>
              <a:t>Mahbubiy</a:t>
            </a:r>
            <a:r>
              <a:rPr lang="en-US" sz="3200" dirty="0" smtClean="0"/>
              <a:t> </a:t>
            </a:r>
            <a:r>
              <a:rPr lang="en-US" sz="3200" dirty="0" err="1" smtClean="0"/>
              <a:t>hijriy</a:t>
            </a:r>
            <a:r>
              <a:rPr lang="en-US" sz="3200" dirty="0" smtClean="0"/>
              <a:t> 540 (</a:t>
            </a:r>
            <a:r>
              <a:rPr lang="en-US" sz="3200" dirty="0" err="1" smtClean="0"/>
              <a:t>melodiy</a:t>
            </a:r>
            <a:r>
              <a:rPr lang="en-US" sz="3200" dirty="0" smtClean="0"/>
              <a:t> 1146) </a:t>
            </a:r>
            <a:r>
              <a:rPr lang="en-US" sz="3200" dirty="0" err="1" smtClean="0"/>
              <a:t>yilda</a:t>
            </a:r>
            <a:r>
              <a:rPr lang="en-US" sz="3200" dirty="0" smtClean="0"/>
              <a:t> </a:t>
            </a:r>
            <a:r>
              <a:rPr lang="en-US" sz="3200" dirty="0" err="1" smtClean="0"/>
              <a:t>tug‘ilganlar</a:t>
            </a:r>
            <a:r>
              <a:rPr lang="en-US" sz="3200" dirty="0" smtClean="0"/>
              <a:t>. Bu </a:t>
            </a:r>
            <a:r>
              <a:rPr lang="en-US" sz="3200" dirty="0" err="1" smtClean="0"/>
              <a:t>zoti</a:t>
            </a:r>
            <a:r>
              <a:rPr lang="en-US" sz="3200" dirty="0" smtClean="0"/>
              <a:t> </a:t>
            </a:r>
            <a:r>
              <a:rPr lang="en-US" sz="3200" dirty="0" err="1" smtClean="0"/>
              <a:t>sharif</a:t>
            </a:r>
            <a:r>
              <a:rPr lang="en-US" sz="3200" dirty="0" smtClean="0"/>
              <a:t> </a:t>
            </a:r>
            <a:r>
              <a:rPr lang="en-US" sz="3200" dirty="0" err="1" smtClean="0"/>
              <a:t>payg‘ambarimiz</a:t>
            </a:r>
            <a:r>
              <a:rPr lang="en-US" sz="3200" dirty="0" smtClean="0"/>
              <a:t> Muhammad </a:t>
            </a:r>
            <a:r>
              <a:rPr lang="en-US" sz="3200" dirty="0" err="1" smtClean="0"/>
              <a:t>s.a.v.ning</a:t>
            </a:r>
            <a:r>
              <a:rPr lang="en-US" sz="3200" dirty="0" smtClean="0"/>
              <a:t> </a:t>
            </a:r>
            <a:r>
              <a:rPr lang="en-US" sz="3200" dirty="0" err="1" smtClean="0"/>
              <a:t>sahobalari</a:t>
            </a:r>
            <a:r>
              <a:rPr lang="en-US" sz="3200" dirty="0" smtClean="0"/>
              <a:t> </a:t>
            </a:r>
            <a:r>
              <a:rPr lang="en-US" sz="3200" dirty="0" err="1" smtClean="0"/>
              <a:t>Uboda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</a:t>
            </a:r>
            <a:r>
              <a:rPr lang="en-US" sz="3200" dirty="0" err="1" smtClean="0"/>
              <a:t>Somit</a:t>
            </a:r>
            <a:r>
              <a:rPr lang="en-US" sz="3200" dirty="0" smtClean="0"/>
              <a:t> </a:t>
            </a:r>
            <a:r>
              <a:rPr lang="en-US" sz="3200" dirty="0" err="1" smtClean="0"/>
              <a:t>r.a</a:t>
            </a:r>
            <a:r>
              <a:rPr lang="en-US" sz="3200" dirty="0" smtClean="0"/>
              <a:t>. </a:t>
            </a:r>
            <a:r>
              <a:rPr lang="en-US" sz="3200" dirty="0" err="1" smtClean="0"/>
              <a:t>avlodlari</a:t>
            </a:r>
            <a:r>
              <a:rPr lang="en-US" sz="3200" dirty="0" smtClean="0"/>
              <a:t> </a:t>
            </a:r>
            <a:r>
              <a:rPr lang="en-US" sz="3200" dirty="0" err="1" smtClean="0"/>
              <a:t>hisoblanadi</a:t>
            </a:r>
            <a:r>
              <a:rPr lang="en-US" sz="3200" dirty="0" smtClean="0"/>
              <a:t>.</a:t>
            </a:r>
            <a:endParaRPr lang="ru-RU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650125"/>
          </a:xfrm>
        </p:spPr>
        <p:txBody>
          <a:bodyPr>
            <a:noAutofit/>
          </a:bodyPr>
          <a:lstStyle/>
          <a:p>
            <a:r>
              <a:rPr lang="en-US" sz="3300" dirty="0" err="1" smtClean="0"/>
              <a:t>Mahbubiyning</a:t>
            </a:r>
            <a:r>
              <a:rPr lang="en-US" sz="3300" dirty="0" smtClean="0"/>
              <a:t> el </a:t>
            </a:r>
            <a:r>
              <a:rPr lang="en-US" sz="3300" dirty="0" err="1" smtClean="0"/>
              <a:t>orasidagi</a:t>
            </a:r>
            <a:r>
              <a:rPr lang="en-US" sz="3300" dirty="0" smtClean="0"/>
              <a:t> </a:t>
            </a:r>
            <a:r>
              <a:rPr lang="en-US" sz="3300" dirty="0" err="1" smtClean="0"/>
              <a:t>obro‘lari</a:t>
            </a:r>
            <a:r>
              <a:rPr lang="en-US" sz="3300" dirty="0" smtClean="0"/>
              <a:t> </a:t>
            </a:r>
            <a:r>
              <a:rPr lang="en-US" sz="3300" dirty="0" err="1" smtClean="0"/>
              <a:t>g‘oyat</a:t>
            </a:r>
            <a:r>
              <a:rPr lang="en-US" sz="3300" dirty="0" smtClean="0"/>
              <a:t> </a:t>
            </a:r>
            <a:r>
              <a:rPr lang="en-US" sz="3300" dirty="0" err="1" smtClean="0"/>
              <a:t>baland</a:t>
            </a:r>
            <a:r>
              <a:rPr lang="en-US" sz="3300" dirty="0" smtClean="0"/>
              <a:t> </a:t>
            </a:r>
            <a:r>
              <a:rPr lang="en-US" sz="3300" dirty="0" err="1" smtClean="0"/>
              <a:t>edi</a:t>
            </a:r>
            <a:r>
              <a:rPr lang="en-US" sz="3300" dirty="0" smtClean="0"/>
              <a:t>. </a:t>
            </a:r>
            <a:r>
              <a:rPr lang="en-US" sz="3300" dirty="0" err="1" smtClean="0"/>
              <a:t>Shu</a:t>
            </a:r>
            <a:r>
              <a:rPr lang="en-US" sz="3300" dirty="0" smtClean="0"/>
              <a:t> bois Mahmud </a:t>
            </a:r>
            <a:r>
              <a:rPr lang="en-US" sz="3300" dirty="0" err="1" smtClean="0"/>
              <a:t>Torobiy</a:t>
            </a:r>
            <a:r>
              <a:rPr lang="en-US" sz="3300" dirty="0" smtClean="0"/>
              <a:t> </a:t>
            </a:r>
            <a:r>
              <a:rPr lang="en-US" sz="3300" dirty="0" err="1" smtClean="0"/>
              <a:t>Mahbubiyni</a:t>
            </a:r>
            <a:r>
              <a:rPr lang="en-US" sz="3300" dirty="0" smtClean="0"/>
              <a:t> </a:t>
            </a:r>
            <a:r>
              <a:rPr lang="en-US" sz="3300" dirty="0" err="1" smtClean="0"/>
              <a:t>o‘ziga</a:t>
            </a:r>
            <a:r>
              <a:rPr lang="en-US" sz="3300" dirty="0" smtClean="0"/>
              <a:t> </a:t>
            </a:r>
            <a:r>
              <a:rPr lang="en-US" sz="3300" dirty="0" err="1" smtClean="0"/>
              <a:t>pir</a:t>
            </a:r>
            <a:r>
              <a:rPr lang="en-US" sz="3300" dirty="0" smtClean="0"/>
              <a:t> </a:t>
            </a:r>
            <a:r>
              <a:rPr lang="en-US" sz="3300" dirty="0" err="1" smtClean="0"/>
              <a:t>bilib</a:t>
            </a:r>
            <a:r>
              <a:rPr lang="en-US" sz="3300" dirty="0" smtClean="0"/>
              <a:t>, </a:t>
            </a:r>
            <a:r>
              <a:rPr lang="en-US" sz="3300" dirty="0" err="1" smtClean="0"/>
              <a:t>shu</a:t>
            </a:r>
            <a:r>
              <a:rPr lang="en-US" sz="3300" dirty="0" smtClean="0"/>
              <a:t> </a:t>
            </a:r>
            <a:r>
              <a:rPr lang="en-US" sz="3300" dirty="0" err="1" smtClean="0"/>
              <a:t>kishining</a:t>
            </a:r>
            <a:r>
              <a:rPr lang="en-US" sz="3300" dirty="0" smtClean="0"/>
              <a:t> </a:t>
            </a:r>
            <a:r>
              <a:rPr lang="en-US" sz="3300" dirty="0" err="1" smtClean="0"/>
              <a:t>ko‘maklarida</a:t>
            </a:r>
            <a:r>
              <a:rPr lang="en-US" sz="3300" dirty="0" smtClean="0"/>
              <a:t> </a:t>
            </a:r>
            <a:r>
              <a:rPr lang="en-US" sz="3300" dirty="0" err="1" smtClean="0"/>
              <a:t>butun</a:t>
            </a:r>
            <a:r>
              <a:rPr lang="en-US" sz="3300" dirty="0" smtClean="0"/>
              <a:t> </a:t>
            </a:r>
            <a:r>
              <a:rPr lang="en-US" sz="3300" dirty="0" err="1" smtClean="0"/>
              <a:t>aholini</a:t>
            </a:r>
            <a:r>
              <a:rPr lang="en-US" sz="3300" dirty="0" smtClean="0"/>
              <a:t> </a:t>
            </a:r>
            <a:r>
              <a:rPr lang="en-US" sz="3300" dirty="0" err="1" smtClean="0"/>
              <a:t>mug‘ul-totor</a:t>
            </a:r>
            <a:r>
              <a:rPr lang="en-US" sz="3300" dirty="0" smtClean="0"/>
              <a:t> </a:t>
            </a:r>
            <a:r>
              <a:rPr lang="en-US" sz="3300" dirty="0" err="1" smtClean="0"/>
              <a:t>galalariga</a:t>
            </a:r>
            <a:r>
              <a:rPr lang="en-US" sz="3300" dirty="0" smtClean="0"/>
              <a:t> </a:t>
            </a:r>
            <a:r>
              <a:rPr lang="en-US" sz="3300" dirty="0" err="1" smtClean="0"/>
              <a:t>qarshi</a:t>
            </a:r>
            <a:r>
              <a:rPr lang="en-US" sz="3300" dirty="0" smtClean="0"/>
              <a:t> </a:t>
            </a:r>
            <a:r>
              <a:rPr lang="en-US" sz="3300" dirty="0" err="1" smtClean="0"/>
              <a:t>qo‘zg‘atdi</a:t>
            </a:r>
            <a:r>
              <a:rPr lang="en-US" sz="3300" dirty="0" smtClean="0"/>
              <a:t>.</a:t>
            </a:r>
            <a:br>
              <a:rPr lang="en-US" sz="3300" dirty="0" smtClean="0"/>
            </a:br>
            <a:r>
              <a:rPr lang="en-US" sz="3300" dirty="0" err="1" smtClean="0"/>
              <a:t>Tarixiy</a:t>
            </a:r>
            <a:r>
              <a:rPr lang="en-US" sz="3300" dirty="0" smtClean="0"/>
              <a:t> </a:t>
            </a:r>
            <a:r>
              <a:rPr lang="en-US" sz="3300" dirty="0" err="1" smtClean="0"/>
              <a:t>manbalarda</a:t>
            </a:r>
            <a:r>
              <a:rPr lang="en-US" sz="3300" dirty="0" smtClean="0"/>
              <a:t> </a:t>
            </a:r>
            <a:r>
              <a:rPr lang="en-US" sz="3300" dirty="0" err="1" smtClean="0"/>
              <a:t>yozilishicha</a:t>
            </a:r>
            <a:r>
              <a:rPr lang="en-US" sz="3300" dirty="0" smtClean="0"/>
              <a:t>, Mahmud </a:t>
            </a:r>
            <a:r>
              <a:rPr lang="en-US" sz="3300" dirty="0" err="1" smtClean="0"/>
              <a:t>Torobiy</a:t>
            </a:r>
            <a:r>
              <a:rPr lang="en-US" sz="3300" dirty="0" smtClean="0"/>
              <a:t> </a:t>
            </a:r>
            <a:r>
              <a:rPr lang="en-US" sz="3300" dirty="0" err="1" smtClean="0"/>
              <a:t>atrofida</a:t>
            </a:r>
            <a:r>
              <a:rPr lang="en-US" sz="3300" dirty="0" smtClean="0"/>
              <a:t> </a:t>
            </a:r>
            <a:r>
              <a:rPr lang="en-US" sz="3300" dirty="0" err="1" smtClean="0"/>
              <a:t>yig‘ilganlar</a:t>
            </a:r>
            <a:r>
              <a:rPr lang="en-US" sz="3300" dirty="0" smtClean="0"/>
              <a:t> </a:t>
            </a:r>
            <a:r>
              <a:rPr lang="en-US" sz="3300" dirty="0" err="1" smtClean="0"/>
              <a:t>Buxoro</a:t>
            </a:r>
            <a:r>
              <a:rPr lang="en-US" sz="3300" dirty="0" smtClean="0"/>
              <a:t> </a:t>
            </a:r>
            <a:r>
              <a:rPr lang="en-US" sz="3300" dirty="0" err="1" smtClean="0"/>
              <a:t>shahrini</a:t>
            </a:r>
            <a:r>
              <a:rPr lang="en-US" sz="3300" dirty="0" smtClean="0"/>
              <a:t> </a:t>
            </a:r>
            <a:r>
              <a:rPr lang="en-US" sz="3300" dirty="0" err="1" smtClean="0"/>
              <a:t>mug‘ul-totor</a:t>
            </a:r>
            <a:r>
              <a:rPr lang="en-US" sz="3300" dirty="0" smtClean="0"/>
              <a:t> </a:t>
            </a:r>
            <a:r>
              <a:rPr lang="en-US" sz="3300" dirty="0" err="1" smtClean="0"/>
              <a:t>bosqinchilaridan</a:t>
            </a:r>
            <a:r>
              <a:rPr lang="en-US" sz="3300" dirty="0" smtClean="0"/>
              <a:t> </a:t>
            </a:r>
            <a:r>
              <a:rPr lang="en-US" sz="3300" dirty="0" err="1" smtClean="0"/>
              <a:t>tozalaganlar</a:t>
            </a:r>
            <a:r>
              <a:rPr lang="en-US" sz="3300" dirty="0" smtClean="0"/>
              <a:t>, </a:t>
            </a:r>
            <a:r>
              <a:rPr lang="en-US" sz="3300" dirty="0" err="1" smtClean="0"/>
              <a:t>mug‘ullar</a:t>
            </a:r>
            <a:r>
              <a:rPr lang="en-US" sz="3300" dirty="0" smtClean="0"/>
              <a:t> </a:t>
            </a:r>
            <a:r>
              <a:rPr lang="en-US" sz="3300" dirty="0" err="1" smtClean="0"/>
              <a:t>ushbu</a:t>
            </a:r>
            <a:r>
              <a:rPr lang="en-US" sz="3300" dirty="0" smtClean="0"/>
              <a:t> </a:t>
            </a:r>
            <a:r>
              <a:rPr lang="en-US" sz="3300" dirty="0" err="1" smtClean="0"/>
              <a:t>jangda</a:t>
            </a:r>
            <a:r>
              <a:rPr lang="en-US" sz="3300" dirty="0" smtClean="0"/>
              <a:t> </a:t>
            </a:r>
            <a:r>
              <a:rPr lang="en-US" sz="3300" dirty="0" err="1" smtClean="0"/>
              <a:t>yengilib</a:t>
            </a:r>
            <a:r>
              <a:rPr lang="en-US" sz="3300" dirty="0" smtClean="0"/>
              <a:t>, </a:t>
            </a:r>
            <a:r>
              <a:rPr lang="en-US" sz="3300" dirty="0" err="1" smtClean="0"/>
              <a:t>Karmanaga</a:t>
            </a:r>
            <a:r>
              <a:rPr lang="en-US" sz="3300" dirty="0" smtClean="0"/>
              <a:t> </a:t>
            </a:r>
            <a:r>
              <a:rPr lang="en-US" sz="3300" dirty="0" err="1" smtClean="0"/>
              <a:t>qochadi</a:t>
            </a:r>
            <a:r>
              <a:rPr lang="en-US" sz="3300" dirty="0" smtClean="0"/>
              <a:t>.</a:t>
            </a:r>
            <a:endParaRPr lang="ru-RU" sz="33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329642" cy="6143668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Juma</a:t>
            </a:r>
            <a:r>
              <a:rPr lang="en-US" sz="3600" dirty="0" smtClean="0"/>
              <a:t> </a:t>
            </a:r>
            <a:r>
              <a:rPr lang="en-US" sz="3600" dirty="0" err="1" smtClean="0"/>
              <a:t>namozida</a:t>
            </a:r>
            <a:r>
              <a:rPr lang="en-US" sz="3600" dirty="0" smtClean="0"/>
              <a:t> </a:t>
            </a:r>
            <a:r>
              <a:rPr lang="en-US" sz="3600" dirty="0" err="1" smtClean="0"/>
              <a:t>xutba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nomiga</a:t>
            </a:r>
            <a:r>
              <a:rPr lang="en-US" sz="3600" dirty="0" smtClean="0"/>
              <a:t> </a:t>
            </a:r>
            <a:r>
              <a:rPr lang="en-US" sz="3600" dirty="0" err="1" smtClean="0"/>
              <a:t>o‘qiladi</a:t>
            </a:r>
            <a:r>
              <a:rPr lang="en-US" sz="3600" dirty="0" smtClean="0"/>
              <a:t>.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esa</a:t>
            </a:r>
            <a:r>
              <a:rPr lang="en-US" sz="3600" dirty="0" smtClean="0"/>
              <a:t> </a:t>
            </a:r>
            <a:r>
              <a:rPr lang="en-US" sz="3600" dirty="0" err="1" smtClean="0"/>
              <a:t>Shamsiddin</a:t>
            </a:r>
            <a:r>
              <a:rPr lang="en-US" sz="3600" dirty="0" smtClean="0"/>
              <a:t> </a:t>
            </a:r>
            <a:r>
              <a:rPr lang="en-US" sz="3600" dirty="0" err="1" smtClean="0"/>
              <a:t>Mahbubiyga</a:t>
            </a:r>
            <a:r>
              <a:rPr lang="en-US" sz="3600" dirty="0" smtClean="0"/>
              <a:t> </a:t>
            </a:r>
            <a:r>
              <a:rPr lang="en-US" sz="3600" dirty="0" err="1" smtClean="0"/>
              <a:t>Sadr</a:t>
            </a:r>
            <a:r>
              <a:rPr lang="en-US" sz="3600" dirty="0" smtClean="0"/>
              <a:t> </a:t>
            </a:r>
            <a:r>
              <a:rPr lang="en-US" sz="3600" dirty="0" err="1" smtClean="0"/>
              <a:t>ush-shariat</a:t>
            </a:r>
            <a:r>
              <a:rPr lang="en-US" sz="3600" dirty="0" smtClean="0"/>
              <a:t> </a:t>
            </a:r>
            <a:r>
              <a:rPr lang="en-US" sz="3600" dirty="0" err="1" smtClean="0"/>
              <a:t>unvonini</a:t>
            </a:r>
            <a:r>
              <a:rPr lang="en-US" sz="3600" dirty="0" smtClean="0"/>
              <a:t> </a:t>
            </a:r>
            <a:r>
              <a:rPr lang="en-US" sz="3600" dirty="0" err="1" smtClean="0"/>
              <a:t>beradi</a:t>
            </a:r>
            <a:r>
              <a:rPr lang="en-US" sz="3600" dirty="0" smtClean="0"/>
              <a:t>. </a:t>
            </a:r>
            <a:r>
              <a:rPr lang="en-US" sz="3600" dirty="0" err="1" smtClean="0"/>
              <a:t>Juma</a:t>
            </a:r>
            <a:r>
              <a:rPr lang="en-US" sz="3600" dirty="0" smtClean="0"/>
              <a:t> </a:t>
            </a:r>
            <a:r>
              <a:rPr lang="en-US" sz="3600" dirty="0" err="1" smtClean="0"/>
              <a:t>kunidagi</a:t>
            </a:r>
            <a:r>
              <a:rPr lang="en-US" sz="3600" dirty="0" smtClean="0"/>
              <a:t> </a:t>
            </a:r>
            <a:r>
              <a:rPr lang="en-US" sz="3600" dirty="0" err="1" smtClean="0"/>
              <a:t>xutbada</a:t>
            </a:r>
            <a:r>
              <a:rPr lang="en-US" sz="3600" dirty="0" smtClean="0"/>
              <a:t> </a:t>
            </a:r>
            <a:r>
              <a:rPr lang="en-US" sz="3600" dirty="0" err="1" smtClean="0"/>
              <a:t>podshoh</a:t>
            </a:r>
            <a:r>
              <a:rPr lang="en-US" sz="3600" dirty="0" smtClean="0"/>
              <a:t> </a:t>
            </a:r>
            <a:r>
              <a:rPr lang="en-US" sz="3600" dirty="0" err="1" smtClean="0"/>
              <a:t>nomi</a:t>
            </a:r>
            <a:r>
              <a:rPr lang="en-US" sz="3600" dirty="0" smtClean="0"/>
              <a:t> </a:t>
            </a:r>
            <a:r>
              <a:rPr lang="en-US" sz="3600" dirty="0" err="1" smtClean="0"/>
              <a:t>tilga</a:t>
            </a:r>
            <a:r>
              <a:rPr lang="en-US" sz="3600" dirty="0" smtClean="0"/>
              <a:t> </a:t>
            </a:r>
            <a:r>
              <a:rPr lang="en-US" sz="3600" dirty="0" err="1" smtClean="0"/>
              <a:t>olinadi</a:t>
            </a:r>
            <a:r>
              <a:rPr lang="en-US" sz="3600" dirty="0" smtClean="0"/>
              <a:t>. </a:t>
            </a:r>
            <a:r>
              <a:rPr lang="en-US" sz="3600" dirty="0" err="1" smtClean="0"/>
              <a:t>Demak</a:t>
            </a:r>
            <a:r>
              <a:rPr lang="en-US" sz="3600" dirty="0" smtClean="0"/>
              <a:t>, el </a:t>
            </a:r>
            <a:r>
              <a:rPr lang="en-US" sz="3600" dirty="0" err="1" smtClean="0"/>
              <a:t>Buxoro</a:t>
            </a:r>
            <a:r>
              <a:rPr lang="en-US" sz="3600" dirty="0" smtClean="0"/>
              <a:t> </a:t>
            </a:r>
            <a:r>
              <a:rPr lang="en-US" sz="3600" dirty="0" err="1" smtClean="0"/>
              <a:t>podshohi</a:t>
            </a:r>
            <a:r>
              <a:rPr lang="en-US" sz="3600" dirty="0" smtClean="0"/>
              <a:t> </a:t>
            </a:r>
            <a:r>
              <a:rPr lang="en-US" sz="3600" dirty="0" err="1" smtClean="0"/>
              <a:t>deb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Torobiyni</a:t>
            </a:r>
            <a:r>
              <a:rPr lang="en-US" sz="3600" dirty="0" smtClean="0"/>
              <a:t>, </a:t>
            </a:r>
            <a:r>
              <a:rPr lang="en-US" sz="3600" dirty="0" err="1" smtClean="0"/>
              <a:t>dinu</a:t>
            </a:r>
            <a:r>
              <a:rPr lang="en-US" sz="3600" dirty="0" smtClean="0"/>
              <a:t> </a:t>
            </a:r>
            <a:r>
              <a:rPr lang="en-US" sz="3600" dirty="0" err="1" smtClean="0"/>
              <a:t>diyonat</a:t>
            </a:r>
            <a:r>
              <a:rPr lang="en-US" sz="3600" dirty="0" smtClean="0"/>
              <a:t> </a:t>
            </a:r>
            <a:r>
              <a:rPr lang="en-US" sz="3600" dirty="0" err="1" smtClean="0"/>
              <a:t>bo‘yicha</a:t>
            </a:r>
            <a:r>
              <a:rPr lang="en-US" sz="3600" dirty="0" smtClean="0"/>
              <a:t> </a:t>
            </a:r>
            <a:r>
              <a:rPr lang="en-US" sz="3600" dirty="0" err="1" smtClean="0"/>
              <a:t>o‘zining</a:t>
            </a:r>
            <a:r>
              <a:rPr lang="en-US" sz="3600" dirty="0" smtClean="0"/>
              <a:t> </a:t>
            </a:r>
            <a:r>
              <a:rPr lang="en-US" sz="3600" dirty="0" err="1" smtClean="0"/>
              <a:t>rahbari</a:t>
            </a:r>
            <a:r>
              <a:rPr lang="en-US" sz="3600" dirty="0" smtClean="0"/>
              <a:t> </a:t>
            </a:r>
            <a:r>
              <a:rPr lang="en-US" sz="3600" dirty="0" err="1" smtClean="0"/>
              <a:t>deb</a:t>
            </a:r>
            <a:r>
              <a:rPr lang="en-US" sz="3600" dirty="0" smtClean="0"/>
              <a:t> </a:t>
            </a:r>
            <a:r>
              <a:rPr lang="en-US" sz="3600" dirty="0" err="1" smtClean="0"/>
              <a:t>Mahbubiyni</a:t>
            </a:r>
            <a:r>
              <a:rPr lang="en-US" sz="3600" dirty="0" smtClean="0"/>
              <a:t> </a:t>
            </a:r>
            <a:r>
              <a:rPr lang="en-US" sz="3600" dirty="0" err="1" smtClean="0"/>
              <a:t>rasman</a:t>
            </a:r>
            <a:r>
              <a:rPr lang="en-US" sz="3600" dirty="0" smtClean="0"/>
              <a:t> tan </a:t>
            </a:r>
            <a:r>
              <a:rPr lang="en-US" sz="3600" dirty="0" err="1" smtClean="0"/>
              <a:t>olgan</a:t>
            </a:r>
            <a:r>
              <a:rPr lang="en-US" sz="3600" dirty="0" smtClean="0"/>
              <a:t>. </a:t>
            </a:r>
            <a:br>
              <a:rPr lang="en-US" sz="3600" dirty="0" smtClean="0"/>
            </a:br>
            <a:endParaRPr lang="ru-RU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8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158" y="214290"/>
            <a:ext cx="8358246" cy="657227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Buxoro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atrof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viloyatlardagi</a:t>
            </a:r>
            <a:r>
              <a:rPr lang="en-US" sz="3200" dirty="0" smtClean="0"/>
              <a:t> </a:t>
            </a:r>
            <a:r>
              <a:rPr lang="en-US" sz="3200" dirty="0" err="1" smtClean="0"/>
              <a:t>xalq</a:t>
            </a:r>
            <a:r>
              <a:rPr lang="en-US" sz="3200" dirty="0" smtClean="0"/>
              <a:t> </a:t>
            </a:r>
            <a:r>
              <a:rPr lang="en-US" sz="3200" dirty="0" err="1" smtClean="0"/>
              <a:t>ommasi</a:t>
            </a:r>
            <a:r>
              <a:rPr lang="en-US" sz="3200" dirty="0" smtClean="0"/>
              <a:t> </a:t>
            </a:r>
            <a:r>
              <a:rPr lang="en-US" sz="3200" dirty="0" err="1" smtClean="0"/>
              <a:t>tomonidan</a:t>
            </a:r>
            <a:r>
              <a:rPr lang="en-US" sz="3200" dirty="0" smtClean="0"/>
              <a:t> </a:t>
            </a:r>
            <a:r>
              <a:rPr lang="en-US" sz="3200" dirty="0" err="1" smtClean="0"/>
              <a:t>qo‘llab-quvvatlangan</a:t>
            </a:r>
            <a:r>
              <a:rPr lang="en-US" sz="3200" dirty="0" smtClean="0"/>
              <a:t> </a:t>
            </a:r>
            <a:r>
              <a:rPr lang="en-US" sz="3200" dirty="0" err="1" smtClean="0"/>
              <a:t>qo‘zg‘olon</a:t>
            </a:r>
            <a:r>
              <a:rPr lang="en-US" sz="3200" dirty="0" smtClean="0"/>
              <a:t> </a:t>
            </a:r>
            <a:r>
              <a:rPr lang="en-US" sz="3200" dirty="0" err="1" smtClean="0"/>
              <a:t>dastlab</a:t>
            </a:r>
            <a:r>
              <a:rPr lang="en-US" sz="3200" dirty="0" smtClean="0"/>
              <a:t> </a:t>
            </a:r>
            <a:r>
              <a:rPr lang="en-US" sz="3200" dirty="0" err="1" smtClean="0"/>
              <a:t>muvaffaqiyatli</a:t>
            </a:r>
            <a:r>
              <a:rPr lang="en-US" sz="3200" dirty="0" smtClean="0"/>
              <a:t> </a:t>
            </a:r>
            <a:r>
              <a:rPr lang="en-US" sz="3200" dirty="0" err="1" smtClean="0"/>
              <a:t>davom</a:t>
            </a:r>
            <a:r>
              <a:rPr lang="en-US" sz="3200" dirty="0" smtClean="0"/>
              <a:t> </a:t>
            </a:r>
            <a:r>
              <a:rPr lang="en-US" sz="3200" dirty="0" err="1" smtClean="0"/>
              <a:t>etadi</a:t>
            </a:r>
            <a:r>
              <a:rPr lang="en-US" sz="3200" dirty="0" smtClean="0"/>
              <a:t>. </a:t>
            </a:r>
            <a:r>
              <a:rPr lang="en-US" sz="3200" dirty="0" err="1" smtClean="0"/>
              <a:t>Qo‘zg‘olonda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Vardona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va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 smtClean="0">
                <a:solidFill>
                  <a:srgbClr val="FF0000"/>
                </a:solidFill>
              </a:rPr>
              <a:t>Tavois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 smtClean="0"/>
              <a:t>aholisi</a:t>
            </a:r>
            <a:r>
              <a:rPr lang="en-US" sz="3200" dirty="0" smtClean="0"/>
              <a:t> ham </a:t>
            </a:r>
            <a:r>
              <a:rPr lang="en-US" sz="3200" dirty="0" err="1" smtClean="0"/>
              <a:t>faol</a:t>
            </a:r>
            <a:r>
              <a:rPr lang="en-US" sz="3200" dirty="0" smtClean="0"/>
              <a:t> </a:t>
            </a:r>
            <a:r>
              <a:rPr lang="en-US" sz="3200" dirty="0" err="1" smtClean="0"/>
              <a:t>ishtirok</a:t>
            </a:r>
            <a:r>
              <a:rPr lang="en-US" sz="3200" dirty="0" smtClean="0"/>
              <a:t> </a:t>
            </a:r>
            <a:r>
              <a:rPr lang="en-US" sz="3200" dirty="0" err="1" smtClean="0"/>
              <a:t>etgan</a:t>
            </a:r>
            <a:r>
              <a:rPr lang="en-US" sz="3200" dirty="0" smtClean="0"/>
              <a:t>. </a:t>
            </a:r>
            <a:r>
              <a:rPr lang="en-US" sz="3200" dirty="0" err="1" smtClean="0"/>
              <a:t>Qo‘zg‘olonchilar</a:t>
            </a:r>
            <a:r>
              <a:rPr lang="en-US" sz="3200" dirty="0" smtClean="0"/>
              <a:t> </a:t>
            </a:r>
            <a:r>
              <a:rPr lang="en-US" sz="3200" dirty="0" err="1" smtClean="0"/>
              <a:t>Buxoro</a:t>
            </a:r>
            <a:r>
              <a:rPr lang="en-US" sz="3200" dirty="0" smtClean="0"/>
              <a:t> </a:t>
            </a:r>
            <a:r>
              <a:rPr lang="en-US" sz="3200" dirty="0" err="1" smtClean="0"/>
              <a:t>shahri</a:t>
            </a:r>
            <a:r>
              <a:rPr lang="en-US" sz="3200" dirty="0" smtClean="0"/>
              <a:t> </a:t>
            </a:r>
            <a:r>
              <a:rPr lang="en-US" sz="3200" dirty="0" err="1" smtClean="0"/>
              <a:t>shimolidagi</a:t>
            </a:r>
            <a:r>
              <a:rPr lang="en-US" sz="3200" dirty="0" smtClean="0"/>
              <a:t> Abu </a:t>
            </a:r>
            <a:r>
              <a:rPr lang="en-US" sz="3200" dirty="0" err="1" smtClean="0"/>
              <a:t>Hafs</a:t>
            </a:r>
            <a:r>
              <a:rPr lang="en-US" sz="3200" dirty="0" smtClean="0"/>
              <a:t> </a:t>
            </a:r>
            <a:r>
              <a:rPr lang="en-US" sz="3200" dirty="0" err="1" smtClean="0"/>
              <a:t>tepaligiga</a:t>
            </a:r>
            <a:r>
              <a:rPr lang="en-US" sz="3200" dirty="0" smtClean="0"/>
              <a:t> </a:t>
            </a:r>
            <a:r>
              <a:rPr lang="en-US" sz="3200" dirty="0" err="1" smtClean="0"/>
              <a:t>mustahkam</a:t>
            </a:r>
            <a:r>
              <a:rPr lang="en-US" sz="3200" dirty="0" smtClean="0"/>
              <a:t> </a:t>
            </a:r>
            <a:r>
              <a:rPr lang="en-US" sz="3200" dirty="0" err="1" smtClean="0"/>
              <a:t>o‘rnashib</a:t>
            </a:r>
            <a:r>
              <a:rPr lang="en-US" sz="3200" dirty="0" smtClean="0"/>
              <a:t> </a:t>
            </a:r>
            <a:r>
              <a:rPr lang="en-US" sz="3200" dirty="0" err="1" smtClean="0"/>
              <a:t>olganlar</a:t>
            </a:r>
            <a:r>
              <a:rPr lang="en-US" sz="3200" dirty="0" smtClean="0"/>
              <a:t>. </a:t>
            </a:r>
            <a:r>
              <a:rPr lang="en-US" sz="3200" dirty="0" err="1" smtClean="0"/>
              <a:t>Ular</a:t>
            </a:r>
            <a:r>
              <a:rPr lang="en-US" sz="3200" dirty="0" smtClean="0"/>
              <a:t> </a:t>
            </a:r>
            <a:r>
              <a:rPr lang="en-US" sz="3200" dirty="0" err="1" smtClean="0"/>
              <a:t>mo‘g‘ul</a:t>
            </a:r>
            <a:r>
              <a:rPr lang="en-US" sz="3200" dirty="0" smtClean="0"/>
              <a:t> </a:t>
            </a:r>
            <a:r>
              <a:rPr lang="en-US" sz="3200" dirty="0" err="1" smtClean="0"/>
              <a:t>bosqinchilari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yog‘iy</a:t>
            </a:r>
            <a:r>
              <a:rPr lang="en-US" sz="3200" dirty="0" smtClean="0"/>
              <a:t> </a:t>
            </a:r>
            <a:r>
              <a:rPr lang="en-US" sz="3200" dirty="0" err="1" smtClean="0"/>
              <a:t>xizmatiga</a:t>
            </a:r>
            <a:r>
              <a:rPr lang="en-US" sz="3200" dirty="0" smtClean="0"/>
              <a:t> </a:t>
            </a:r>
            <a:r>
              <a:rPr lang="en-US" sz="3200" dirty="0" err="1" smtClean="0"/>
              <a:t>o‘tgan</a:t>
            </a:r>
            <a:r>
              <a:rPr lang="en-US" sz="3200" dirty="0" smtClean="0"/>
              <a:t>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ma’murlarni</a:t>
            </a:r>
            <a:r>
              <a:rPr lang="en-US" sz="3200" dirty="0" smtClean="0"/>
              <a:t> </a:t>
            </a:r>
            <a:r>
              <a:rPr lang="en-US" sz="3200" dirty="0" err="1" smtClean="0"/>
              <a:t>o‘ldirib</a:t>
            </a:r>
            <a:r>
              <a:rPr lang="en-US" sz="3200" dirty="0" smtClean="0"/>
              <a:t>, mol-</a:t>
            </a:r>
            <a:r>
              <a:rPr lang="en-US" sz="3200" dirty="0" err="1" smtClean="0"/>
              <a:t>mulkini</a:t>
            </a:r>
            <a:r>
              <a:rPr lang="en-US" sz="3200" dirty="0" smtClean="0"/>
              <a:t> </a:t>
            </a:r>
            <a:r>
              <a:rPr lang="en-US" sz="3200" dirty="0" err="1" smtClean="0"/>
              <a:t>beva-bechoralarga</a:t>
            </a:r>
            <a:r>
              <a:rPr lang="en-US" sz="3200" dirty="0" smtClean="0"/>
              <a:t> </a:t>
            </a:r>
            <a:r>
              <a:rPr lang="en-US" sz="3200" dirty="0" err="1" smtClean="0"/>
              <a:t>taqsimlab</a:t>
            </a:r>
            <a:r>
              <a:rPr lang="en-US" sz="3200" dirty="0" smtClean="0"/>
              <a:t> </a:t>
            </a:r>
            <a:r>
              <a:rPr lang="en-US" sz="3200" dirty="0" err="1" smtClean="0"/>
              <a:t>berishadi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598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578687"/>
          </a:xfrm>
        </p:spPr>
        <p:txBody>
          <a:bodyPr>
            <a:noAutofit/>
          </a:bodyPr>
          <a:lstStyle/>
          <a:p>
            <a:r>
              <a:rPr lang="en-US" sz="3600" dirty="0" smtClean="0"/>
              <a:t>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Buxoroda</a:t>
            </a:r>
            <a:r>
              <a:rPr lang="en-US" sz="3600" dirty="0" smtClean="0"/>
              <a:t> </a:t>
            </a:r>
            <a:r>
              <a:rPr lang="en-US" sz="3600" dirty="0" err="1" smtClean="0"/>
              <a:t>o`z</a:t>
            </a:r>
            <a:r>
              <a:rPr lang="en-US" sz="3600" dirty="0" smtClean="0"/>
              <a:t> </a:t>
            </a:r>
            <a:r>
              <a:rPr lang="en-US" sz="3600" dirty="0" err="1" smtClean="0"/>
              <a:t>hukmronligini</a:t>
            </a:r>
            <a:r>
              <a:rPr lang="en-US" sz="3600" dirty="0" smtClean="0"/>
              <a:t> </a:t>
            </a:r>
            <a:r>
              <a:rPr lang="en-US" sz="3600" dirty="0" err="1" smtClean="0"/>
              <a:t>o`rnatgach</a:t>
            </a:r>
            <a:r>
              <a:rPr lang="en-US" sz="3600" dirty="0" smtClean="0"/>
              <a:t>, </a:t>
            </a:r>
            <a:r>
              <a:rPr lang="en-US" sz="3600" dirty="0" err="1" smtClean="0"/>
              <a:t>mo`g`ul</a:t>
            </a:r>
            <a:r>
              <a:rPr lang="en-US" sz="3600" dirty="0" smtClean="0"/>
              <a:t> </a:t>
            </a:r>
            <a:r>
              <a:rPr lang="en-US" sz="3600" dirty="0" err="1" smtClean="0"/>
              <a:t>tarafdorlari</a:t>
            </a:r>
            <a:r>
              <a:rPr lang="en-US" sz="3600" dirty="0" smtClean="0"/>
              <a:t> </a:t>
            </a:r>
            <a:r>
              <a:rPr lang="en-US" sz="3600" dirty="0" err="1" smtClean="0"/>
              <a:t>bo`lgan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amaldorlar</a:t>
            </a:r>
            <a:r>
              <a:rPr lang="en-US" sz="3600" dirty="0" smtClean="0"/>
              <a:t> </a:t>
            </a:r>
            <a:r>
              <a:rPr lang="en-US" sz="3600" dirty="0" err="1" smtClean="0"/>
              <a:t>Buxorodan</a:t>
            </a:r>
            <a:r>
              <a:rPr lang="en-US" sz="3600" dirty="0" smtClean="0"/>
              <a:t> </a:t>
            </a:r>
            <a:r>
              <a:rPr lang="en-US" sz="3600" dirty="0" err="1" smtClean="0"/>
              <a:t>qochib</a:t>
            </a:r>
            <a:r>
              <a:rPr lang="en-US" sz="3600" dirty="0" smtClean="0"/>
              <a:t> </a:t>
            </a:r>
            <a:r>
              <a:rPr lang="en-US" sz="3600" dirty="0" err="1" smtClean="0"/>
              <a:t>ketadi</a:t>
            </a:r>
            <a:r>
              <a:rPr lang="en-US" sz="3600" dirty="0" smtClean="0"/>
              <a:t>.</a:t>
            </a:r>
            <a:endParaRPr lang="ru-RU" sz="3600" dirty="0" smtClean="0"/>
          </a:p>
          <a:p>
            <a:r>
              <a:rPr lang="en-US" sz="3600" dirty="0" err="1" smtClean="0"/>
              <a:t>Qochib</a:t>
            </a:r>
            <a:r>
              <a:rPr lang="en-US" sz="3600" dirty="0" smtClean="0"/>
              <a:t> </a:t>
            </a:r>
            <a:r>
              <a:rPr lang="en-US" sz="3600" dirty="0" err="1" smtClean="0"/>
              <a:t>ketgan</a:t>
            </a:r>
            <a:r>
              <a:rPr lang="en-US" sz="3600" dirty="0" smtClean="0"/>
              <a:t> </a:t>
            </a:r>
            <a:r>
              <a:rPr lang="en-US" sz="3600" dirty="0" err="1" smtClean="0"/>
              <a:t>amaldorlar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mo`g`ullar</a:t>
            </a:r>
            <a:r>
              <a:rPr lang="en-US" sz="3600" dirty="0" smtClean="0"/>
              <a:t> </a:t>
            </a:r>
            <a:r>
              <a:rPr lang="en-US" sz="3600" dirty="0" err="1" smtClean="0"/>
              <a:t>noib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Yalavoch</a:t>
            </a:r>
            <a:r>
              <a:rPr lang="en-US" sz="3600" dirty="0" smtClean="0"/>
              <a:t> </a:t>
            </a:r>
            <a:r>
              <a:rPr lang="en-US" sz="3600" dirty="0" err="1" smtClean="0"/>
              <a:t>yordamida</a:t>
            </a:r>
            <a:r>
              <a:rPr lang="en-US" sz="3600" dirty="0" smtClean="0"/>
              <a:t> </a:t>
            </a:r>
            <a:r>
              <a:rPr lang="en-US" sz="3600" dirty="0" err="1" smtClean="0"/>
              <a:t>Karmana</a:t>
            </a:r>
            <a:r>
              <a:rPr lang="en-US" sz="3600" dirty="0" smtClean="0"/>
              <a:t> </a:t>
            </a:r>
            <a:r>
              <a:rPr lang="en-US" sz="3600" dirty="0" err="1" smtClean="0"/>
              <a:t>yaqinida</a:t>
            </a:r>
            <a:r>
              <a:rPr lang="en-US" sz="3600" dirty="0" smtClean="0"/>
              <a:t> </a:t>
            </a:r>
            <a:r>
              <a:rPr lang="en-US" sz="3600" dirty="0" err="1" smtClean="0"/>
              <a:t>kuch</a:t>
            </a:r>
            <a:r>
              <a:rPr lang="en-US" sz="3600" dirty="0" smtClean="0"/>
              <a:t> </a:t>
            </a:r>
            <a:r>
              <a:rPr lang="en-US" sz="3600" dirty="0" err="1" smtClean="0"/>
              <a:t>to`plab</a:t>
            </a:r>
            <a:r>
              <a:rPr lang="en-US" sz="3600" dirty="0" smtClean="0"/>
              <a:t>,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6274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507249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Buxoro</a:t>
            </a:r>
            <a:r>
              <a:rPr lang="en-US" sz="3600" dirty="0" smtClean="0"/>
              <a:t> </a:t>
            </a:r>
            <a:r>
              <a:rPr lang="en-US" sz="3600" dirty="0" err="1" smtClean="0"/>
              <a:t>ustiga</a:t>
            </a:r>
            <a:r>
              <a:rPr lang="en-US" sz="3600" dirty="0" smtClean="0"/>
              <a:t> </a:t>
            </a:r>
            <a:r>
              <a:rPr lang="en-US" sz="3600" dirty="0" err="1" smtClean="0"/>
              <a:t>yuradilar</a:t>
            </a:r>
            <a:r>
              <a:rPr lang="en-US" sz="3600" dirty="0" smtClean="0"/>
              <a:t>. </a:t>
            </a:r>
            <a:r>
              <a:rPr lang="en-US" sz="3600" dirty="0" err="1" smtClean="0"/>
              <a:t>Bundan</a:t>
            </a:r>
            <a:r>
              <a:rPr lang="en-US" sz="3600" dirty="0" smtClean="0"/>
              <a:t> </a:t>
            </a:r>
            <a:r>
              <a:rPr lang="en-US" sz="3600" dirty="0" err="1" smtClean="0"/>
              <a:t>xabar</a:t>
            </a:r>
            <a:r>
              <a:rPr lang="en-US" sz="3600" dirty="0" smtClean="0"/>
              <a:t> </a:t>
            </a:r>
            <a:r>
              <a:rPr lang="en-US" sz="3600" dirty="0" err="1" smtClean="0"/>
              <a:t>topgan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o`z</a:t>
            </a:r>
            <a:r>
              <a:rPr lang="en-US" sz="3600" dirty="0" smtClean="0"/>
              <a:t> </a:t>
            </a:r>
            <a:r>
              <a:rPr lang="en-US" sz="3600" dirty="0" err="1" smtClean="0"/>
              <a:t>tarafdorlari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shahardan</a:t>
            </a:r>
            <a:r>
              <a:rPr lang="en-US" sz="3600" dirty="0" smtClean="0"/>
              <a:t> </a:t>
            </a:r>
            <a:r>
              <a:rPr lang="en-US" sz="3600" dirty="0" err="1" smtClean="0"/>
              <a:t>tashqariga</a:t>
            </a:r>
            <a:r>
              <a:rPr lang="en-US" sz="3600" dirty="0" smtClean="0"/>
              <a:t> </a:t>
            </a:r>
            <a:r>
              <a:rPr lang="en-US" sz="3600" dirty="0" err="1" smtClean="0"/>
              <a:t>dushman</a:t>
            </a:r>
            <a:r>
              <a:rPr lang="en-US" sz="3600" dirty="0" smtClean="0"/>
              <a:t> </a:t>
            </a:r>
            <a:r>
              <a:rPr lang="en-US" sz="3600" dirty="0" err="1" smtClean="0"/>
              <a:t>harbiy</a:t>
            </a:r>
            <a:r>
              <a:rPr lang="en-US" sz="3600" dirty="0" smtClean="0"/>
              <a:t>. </a:t>
            </a:r>
            <a:r>
              <a:rPr lang="en-US" sz="3600" dirty="0" err="1" smtClean="0"/>
              <a:t>kuchlariga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chiqadi</a:t>
            </a:r>
            <a:endParaRPr lang="en-US" sz="3600" dirty="0" smtClean="0"/>
          </a:p>
          <a:p>
            <a:r>
              <a:rPr lang="en-US" sz="3600" dirty="0" smtClean="0"/>
              <a:t> </a:t>
            </a:r>
            <a:r>
              <a:rPr lang="en-US" sz="3600" u="sng" dirty="0" err="1" smtClean="0">
                <a:hlinkClick r:id="rId2"/>
              </a:rPr>
              <a:t>Shiddatli</a:t>
            </a:r>
            <a:r>
              <a:rPr lang="en-US" sz="3600" u="sng" dirty="0" smtClean="0">
                <a:hlinkClick r:id="rId2"/>
              </a:rPr>
              <a:t> </a:t>
            </a:r>
            <a:r>
              <a:rPr lang="en-US" sz="3600" u="sng" dirty="0" err="1" smtClean="0">
                <a:hlinkClick r:id="rId2"/>
              </a:rPr>
              <a:t>janglar</a:t>
            </a:r>
            <a:r>
              <a:rPr lang="en-US" sz="3600" u="sng" dirty="0" smtClean="0">
                <a:hlinkClick r:id="rId2"/>
              </a:rPr>
              <a:t> </a:t>
            </a:r>
            <a:r>
              <a:rPr lang="en-US" sz="3600" u="sng" dirty="0" err="1" smtClean="0">
                <a:hlinkClick r:id="rId2"/>
              </a:rPr>
              <a:t>qilib</a:t>
            </a:r>
            <a:r>
              <a:rPr lang="en-US" sz="3600" dirty="0" smtClean="0"/>
              <a:t>, </a:t>
            </a:r>
            <a:r>
              <a:rPr lang="en-US" sz="3600" dirty="0" err="1" smtClean="0"/>
              <a:t>dushman</a:t>
            </a:r>
            <a:r>
              <a:rPr lang="en-US" sz="3600" dirty="0" smtClean="0"/>
              <a:t> </a:t>
            </a:r>
            <a:r>
              <a:rPr lang="en-US" sz="3600" dirty="0" err="1" smtClean="0"/>
              <a:t>Karmanagacha</a:t>
            </a:r>
            <a:r>
              <a:rPr lang="en-US" sz="3600" dirty="0" smtClean="0"/>
              <a:t> </a:t>
            </a:r>
            <a:r>
              <a:rPr lang="en-US" sz="3600" dirty="0" err="1" smtClean="0"/>
              <a:t>quvib</a:t>
            </a:r>
            <a:r>
              <a:rPr lang="en-US" sz="3600" dirty="0" smtClean="0"/>
              <a:t> </a:t>
            </a:r>
            <a:r>
              <a:rPr lang="en-US" sz="3600" dirty="0" err="1" smtClean="0"/>
              <a:t>boriladi</a:t>
            </a:r>
            <a:r>
              <a:rPr lang="en-US" sz="3600" dirty="0" smtClean="0"/>
              <a:t>. </a:t>
            </a:r>
            <a:r>
              <a:rPr lang="en-US" sz="3600" dirty="0" err="1" smtClean="0"/>
              <a:t>Mo`g`ullardan</a:t>
            </a:r>
            <a:r>
              <a:rPr lang="en-US" sz="3600" dirty="0" smtClean="0"/>
              <a:t> 10 </a:t>
            </a:r>
            <a:r>
              <a:rPr lang="en-US" sz="3600" dirty="0" err="1" smtClean="0"/>
              <a:t>mingga</a:t>
            </a:r>
            <a:r>
              <a:rPr lang="en-US" sz="3600" dirty="0" smtClean="0"/>
              <a:t> </a:t>
            </a:r>
            <a:r>
              <a:rPr lang="en-US" sz="3600" dirty="0" err="1" smtClean="0"/>
              <a:t>yaqin</a:t>
            </a:r>
            <a:r>
              <a:rPr lang="en-US" sz="3600" dirty="0" smtClean="0"/>
              <a:t> </a:t>
            </a:r>
            <a:r>
              <a:rPr lang="en-US" sz="3600" dirty="0" err="1" smtClean="0"/>
              <a:t>kishi</a:t>
            </a:r>
            <a:r>
              <a:rPr lang="en-US" sz="3600" dirty="0" smtClean="0"/>
              <a:t> </a:t>
            </a:r>
            <a:r>
              <a:rPr lang="en-US" sz="3600" dirty="0" err="1" smtClean="0"/>
              <a:t>halok</a:t>
            </a:r>
            <a:r>
              <a:rPr lang="en-US" sz="3600" dirty="0" smtClean="0"/>
              <a:t> </a:t>
            </a:r>
            <a:r>
              <a:rPr lang="en-US" sz="3600" dirty="0" err="1" smtClean="0"/>
              <a:t>bo`ladi</a:t>
            </a:r>
            <a:r>
              <a:rPr lang="en-US" sz="3600" dirty="0" smtClean="0"/>
              <a:t>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1618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578687"/>
          </a:xfrm>
        </p:spPr>
        <p:txBody>
          <a:bodyPr>
            <a:noAutofit/>
          </a:bodyPr>
          <a:lstStyle/>
          <a:p>
            <a:r>
              <a:rPr lang="en-US" sz="3600" dirty="0" smtClean="0"/>
              <a:t>   Bu </a:t>
            </a:r>
            <a:r>
              <a:rPr lang="en-US" sz="3600" dirty="0" err="1" smtClean="0"/>
              <a:t>jangda</a:t>
            </a:r>
            <a:r>
              <a:rPr lang="en-US" sz="3600" dirty="0" smtClean="0"/>
              <a:t> </a:t>
            </a:r>
            <a:r>
              <a:rPr lang="en-US" sz="3600" dirty="0" err="1" smtClean="0"/>
              <a:t>qo`zg`olon</a:t>
            </a:r>
            <a:r>
              <a:rPr lang="en-US" sz="3600" dirty="0" smtClean="0"/>
              <a:t> </a:t>
            </a:r>
            <a:r>
              <a:rPr lang="en-US" sz="3600" dirty="0" err="1" smtClean="0"/>
              <a:t>boshliqlari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Mahmud </a:t>
            </a:r>
            <a:r>
              <a:rPr lang="en-US" sz="3600" dirty="0" err="1" smtClean="0">
                <a:solidFill>
                  <a:srgbClr val="FF0000"/>
                </a:solidFill>
              </a:rPr>
              <a:t>Torobiy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va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Shamsiddin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Mahbubiylar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/>
              <a:t>ham </a:t>
            </a:r>
            <a:r>
              <a:rPr lang="en-US" sz="3600" dirty="0" err="1" smtClean="0"/>
              <a:t>shahid</a:t>
            </a:r>
            <a:r>
              <a:rPr lang="en-US" sz="3600" dirty="0" smtClean="0"/>
              <a:t> </a:t>
            </a:r>
            <a:r>
              <a:rPr lang="en-US" sz="3600" dirty="0" err="1" smtClean="0"/>
              <a:t>bo`ladilar</a:t>
            </a:r>
            <a:r>
              <a:rPr lang="en-US" sz="3600" dirty="0" smtClean="0"/>
              <a:t>. </a:t>
            </a:r>
            <a:r>
              <a:rPr lang="en-US" sz="3600" dirty="0" err="1" smtClean="0"/>
              <a:t>Qo`zg`olonchilar</a:t>
            </a:r>
            <a:r>
              <a:rPr lang="en-US" sz="3600" dirty="0" smtClean="0"/>
              <a:t> </a:t>
            </a:r>
            <a:r>
              <a:rPr lang="en-US" sz="3600" dirty="0" err="1" smtClean="0"/>
              <a:t>ularning</a:t>
            </a:r>
            <a:r>
              <a:rPr lang="en-US" sz="3600" dirty="0" smtClean="0"/>
              <a:t> </a:t>
            </a:r>
            <a:r>
              <a:rPr lang="en-US" sz="3600" dirty="0" err="1" smtClean="0"/>
              <a:t>o`rniga</a:t>
            </a:r>
            <a:r>
              <a:rPr lang="en-US" sz="3600" dirty="0" smtClean="0"/>
              <a:t> </a:t>
            </a:r>
            <a:r>
              <a:rPr lang="en-US" sz="3600" dirty="0" err="1" smtClean="0"/>
              <a:t>Torobiyning</a:t>
            </a:r>
            <a:r>
              <a:rPr lang="en-US" sz="3600" dirty="0" smtClean="0"/>
              <a:t> </a:t>
            </a:r>
            <a:r>
              <a:rPr lang="en-US" sz="3600" dirty="0" err="1" smtClean="0"/>
              <a:t>ukalari</a:t>
            </a:r>
            <a:r>
              <a:rPr lang="en-US" sz="3600" dirty="0" smtClean="0"/>
              <a:t> Muhammad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Alini</a:t>
            </a:r>
            <a:r>
              <a:rPr lang="en-US" sz="3600" dirty="0" smtClean="0"/>
              <a:t> </a:t>
            </a:r>
            <a:r>
              <a:rPr lang="en-US" sz="3600" dirty="0" err="1" smtClean="0"/>
              <a:t>boshliq</a:t>
            </a:r>
            <a:r>
              <a:rPr lang="en-US" sz="3600" dirty="0" smtClean="0"/>
              <a:t> </a:t>
            </a:r>
            <a:r>
              <a:rPr lang="en-US" sz="3600" dirty="0" err="1" smtClean="0"/>
              <a:t>qilib</a:t>
            </a:r>
            <a:r>
              <a:rPr lang="en-US" sz="3600" dirty="0" smtClean="0"/>
              <a:t> </a:t>
            </a:r>
            <a:r>
              <a:rPr lang="en-US" sz="3600" dirty="0" err="1" smtClean="0"/>
              <a:t>saylaydilar</a:t>
            </a:r>
            <a:r>
              <a:rPr lang="en-US" sz="3600" dirty="0" smtClean="0"/>
              <a:t>. </a:t>
            </a:r>
            <a:endParaRPr lang="ru-RU" sz="36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72230"/>
          </a:xfrm>
        </p:spPr>
        <p:txBody>
          <a:bodyPr>
            <a:normAutofit lnSpcReduction="10000"/>
          </a:bodyPr>
          <a:lstStyle/>
          <a:p>
            <a:r>
              <a:rPr lang="en-US" sz="3600" dirty="0" err="1" smtClean="0"/>
              <a:t>Xullas</a:t>
            </a:r>
            <a:r>
              <a:rPr lang="en-US" sz="3600" dirty="0" smtClean="0"/>
              <a:t>, Mahmud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mo‘g‘ullarga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Buxoro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Karmana</a:t>
            </a:r>
            <a:r>
              <a:rPr lang="en-US" sz="3600" dirty="0" smtClean="0"/>
              <a:t> </a:t>
            </a:r>
            <a:r>
              <a:rPr lang="en-US" sz="3600" dirty="0" err="1" smtClean="0"/>
              <a:t>o‘rtasida</a:t>
            </a:r>
            <a:r>
              <a:rPr lang="en-US" sz="3600" dirty="0" smtClean="0"/>
              <a:t> </a:t>
            </a:r>
            <a:r>
              <a:rPr lang="en-US" sz="3600" dirty="0" err="1" smtClean="0"/>
              <a:t>bo‘lgan</a:t>
            </a:r>
            <a:r>
              <a:rPr lang="en-US" sz="3600" dirty="0" smtClean="0"/>
              <a:t> </a:t>
            </a:r>
            <a:r>
              <a:rPr lang="en-US" sz="3600" dirty="0" err="1" smtClean="0"/>
              <a:t>jangda</a:t>
            </a:r>
            <a:r>
              <a:rPr lang="en-US" sz="3600" dirty="0" smtClean="0"/>
              <a:t> </a:t>
            </a:r>
            <a:r>
              <a:rPr lang="en-US" sz="3600" dirty="0" err="1" smtClean="0"/>
              <a:t>halok</a:t>
            </a:r>
            <a:r>
              <a:rPr lang="en-US" sz="3600" dirty="0" smtClean="0"/>
              <a:t> </a:t>
            </a:r>
            <a:r>
              <a:rPr lang="en-US" sz="3600" dirty="0" err="1" smtClean="0"/>
              <a:t>bo‘lgan</a:t>
            </a:r>
            <a:r>
              <a:rPr lang="en-US" sz="3600" dirty="0" smtClean="0"/>
              <a:t>. U </a:t>
            </a:r>
            <a:r>
              <a:rPr lang="en-US" sz="3600" dirty="0" err="1" smtClean="0"/>
              <a:t>tug‘ilgan</a:t>
            </a:r>
            <a:r>
              <a:rPr lang="en-US" sz="3600" dirty="0" smtClean="0"/>
              <a:t> </a:t>
            </a:r>
            <a:r>
              <a:rPr lang="en-US" sz="3600" dirty="0" err="1" smtClean="0"/>
              <a:t>qishlog‘i</a:t>
            </a:r>
            <a:r>
              <a:rPr lang="en-US" sz="3600" dirty="0" smtClean="0"/>
              <a:t> – </a:t>
            </a:r>
            <a:r>
              <a:rPr lang="en-US" sz="3600" dirty="0" err="1" smtClean="0"/>
              <a:t>Torobda</a:t>
            </a:r>
            <a:r>
              <a:rPr lang="en-US" sz="3600" dirty="0" smtClean="0"/>
              <a:t> </a:t>
            </a:r>
            <a:r>
              <a:rPr lang="en-US" sz="3600" dirty="0" err="1" smtClean="0"/>
              <a:t>dafn</a:t>
            </a:r>
            <a:r>
              <a:rPr lang="en-US" sz="3600" dirty="0" smtClean="0"/>
              <a:t> </a:t>
            </a:r>
            <a:r>
              <a:rPr lang="en-US" sz="3600" dirty="0" err="1" smtClean="0"/>
              <a:t>etiladi</a:t>
            </a:r>
            <a:r>
              <a:rPr lang="en-US" sz="3600" dirty="0" smtClean="0"/>
              <a:t>. </a:t>
            </a:r>
            <a:r>
              <a:rPr lang="en-US" sz="3600" dirty="0" err="1" smtClean="0"/>
              <a:t>Qabri</a:t>
            </a:r>
            <a:r>
              <a:rPr lang="en-US" sz="3600" dirty="0" smtClean="0"/>
              <a:t> </a:t>
            </a:r>
            <a:r>
              <a:rPr lang="en-US" sz="3600" dirty="0" err="1" smtClean="0"/>
              <a:t>ustida</a:t>
            </a:r>
            <a:r>
              <a:rPr lang="en-US" sz="3600" dirty="0" smtClean="0"/>
              <a:t> XIII </a:t>
            </a:r>
            <a:r>
              <a:rPr lang="en-US" sz="3600" dirty="0" err="1" smtClean="0"/>
              <a:t>asrda</a:t>
            </a:r>
            <a:r>
              <a:rPr lang="en-US" sz="3600" dirty="0" smtClean="0"/>
              <a:t> </a:t>
            </a:r>
            <a:r>
              <a:rPr lang="en-US" sz="3600" dirty="0" err="1" smtClean="0"/>
              <a:t>qurilgan</a:t>
            </a:r>
            <a:r>
              <a:rPr lang="en-US" sz="3600" dirty="0" smtClean="0"/>
              <a:t> </a:t>
            </a:r>
            <a:r>
              <a:rPr lang="en-US" sz="3600" dirty="0" err="1" smtClean="0"/>
              <a:t>daxma</a:t>
            </a:r>
            <a:r>
              <a:rPr lang="en-US" sz="3600" dirty="0" smtClean="0"/>
              <a:t> XX </a:t>
            </a:r>
            <a:r>
              <a:rPr lang="en-US" sz="3600" dirty="0" err="1" smtClean="0"/>
              <a:t>asr</a:t>
            </a:r>
            <a:r>
              <a:rPr lang="en-US" sz="3600" dirty="0" smtClean="0"/>
              <a:t> 80-yillari </a:t>
            </a:r>
            <a:r>
              <a:rPr lang="en-US" sz="3600" dirty="0" err="1" smtClean="0"/>
              <a:t>O‘zbekistonda</a:t>
            </a:r>
            <a:r>
              <a:rPr lang="en-US" sz="3600" dirty="0" smtClean="0"/>
              <a:t> </a:t>
            </a:r>
            <a:r>
              <a:rPr lang="en-US" sz="3600" dirty="0" err="1" smtClean="0"/>
              <a:t>islom</a:t>
            </a:r>
            <a:r>
              <a:rPr lang="en-US" sz="3600" dirty="0" smtClean="0"/>
              <a:t> </a:t>
            </a:r>
            <a:r>
              <a:rPr lang="en-US" sz="3600" dirty="0" err="1" smtClean="0"/>
              <a:t>diniga</a:t>
            </a:r>
            <a:r>
              <a:rPr lang="en-US" sz="3600" dirty="0" smtClean="0"/>
              <a:t> </a:t>
            </a:r>
            <a:r>
              <a:rPr lang="en-US" sz="3600" dirty="0" err="1" smtClean="0"/>
              <a:t>qarshi</a:t>
            </a:r>
            <a:r>
              <a:rPr lang="en-US" sz="3600" dirty="0" smtClean="0"/>
              <a:t> </a:t>
            </a:r>
            <a:r>
              <a:rPr lang="en-US" sz="3600" dirty="0" err="1" smtClean="0"/>
              <a:t>ommaviy</a:t>
            </a:r>
            <a:r>
              <a:rPr lang="en-US" sz="3600" dirty="0" smtClean="0"/>
              <a:t> </a:t>
            </a:r>
            <a:r>
              <a:rPr lang="en-US" sz="3600" dirty="0" err="1" smtClean="0"/>
              <a:t>kurash</a:t>
            </a:r>
            <a:r>
              <a:rPr lang="en-US" sz="3600" dirty="0" smtClean="0"/>
              <a:t> </a:t>
            </a:r>
            <a:r>
              <a:rPr lang="en-US" sz="3600" dirty="0" err="1" smtClean="0"/>
              <a:t>boshlanganda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sovet</a:t>
            </a:r>
            <a:r>
              <a:rPr lang="en-US" sz="3600" dirty="0" smtClean="0"/>
              <a:t> </a:t>
            </a:r>
            <a:r>
              <a:rPr lang="en-US" sz="3600" dirty="0" err="1" smtClean="0"/>
              <a:t>idoralari</a:t>
            </a:r>
            <a:r>
              <a:rPr lang="en-US" sz="3600" dirty="0" smtClean="0"/>
              <a:t> </a:t>
            </a:r>
            <a:r>
              <a:rPr lang="en-US" sz="3600" dirty="0" err="1" smtClean="0"/>
              <a:t>rahbarlarining</a:t>
            </a:r>
            <a:r>
              <a:rPr lang="en-US" sz="3600" dirty="0" smtClean="0"/>
              <a:t> </a:t>
            </a:r>
            <a:r>
              <a:rPr lang="en-US" sz="3600" dirty="0" err="1" smtClean="0"/>
              <a:t>buyrug‘i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buzib</a:t>
            </a:r>
            <a:r>
              <a:rPr lang="en-US" sz="3600" dirty="0" smtClean="0"/>
              <a:t> </a:t>
            </a:r>
            <a:r>
              <a:rPr lang="en-US" sz="3600" dirty="0" err="1" smtClean="0"/>
              <a:t>tashlanadi</a:t>
            </a:r>
            <a:r>
              <a:rPr lang="en-US" sz="3600" dirty="0" smtClean="0"/>
              <a:t>.</a:t>
            </a:r>
            <a:endParaRPr lang="ru-RU" sz="36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9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72230"/>
          </a:xfrm>
        </p:spPr>
        <p:txBody>
          <a:bodyPr>
            <a:noAutofit/>
          </a:bodyPr>
          <a:lstStyle/>
          <a:p>
            <a:r>
              <a:rPr lang="en-US" sz="3200" dirty="0" smtClean="0"/>
              <a:t>Mahmud </a:t>
            </a:r>
            <a:r>
              <a:rPr lang="en-US" sz="3200" dirty="0" err="1" smtClean="0"/>
              <a:t>Torobiy</a:t>
            </a:r>
            <a:r>
              <a:rPr lang="en-US" sz="3200" dirty="0" smtClean="0"/>
              <a:t> </a:t>
            </a:r>
            <a:r>
              <a:rPr lang="en-US" sz="3200" dirty="0" err="1" smtClean="0"/>
              <a:t>haqida</a:t>
            </a:r>
            <a:r>
              <a:rPr lang="en-US" sz="3200" dirty="0" smtClean="0"/>
              <a:t> </a:t>
            </a:r>
            <a:r>
              <a:rPr lang="en-US" sz="3200" dirty="0" err="1" smtClean="0"/>
              <a:t>mashhur</a:t>
            </a:r>
            <a:r>
              <a:rPr lang="en-US" sz="3200" dirty="0" smtClean="0"/>
              <a:t> </a:t>
            </a:r>
            <a:r>
              <a:rPr lang="en-US" sz="3200" dirty="0" err="1" smtClean="0"/>
              <a:t>yozuvchi</a:t>
            </a:r>
            <a:r>
              <a:rPr lang="en-US" sz="3200" dirty="0" smtClean="0"/>
              <a:t> </a:t>
            </a:r>
            <a:r>
              <a:rPr lang="en-US" sz="3200" dirty="0" err="1" smtClean="0"/>
              <a:t>Oybek</a:t>
            </a:r>
            <a:r>
              <a:rPr lang="en-US" sz="3200" dirty="0" smtClean="0"/>
              <a:t> “Mahmud </a:t>
            </a:r>
            <a:r>
              <a:rPr lang="en-US" sz="3200" dirty="0" err="1" smtClean="0"/>
              <a:t>Torobiy</a:t>
            </a:r>
            <a:r>
              <a:rPr lang="en-US" sz="3200" dirty="0" smtClean="0"/>
              <a:t>” opera </a:t>
            </a:r>
            <a:r>
              <a:rPr lang="en-US" sz="3200" dirty="0" err="1" smtClean="0"/>
              <a:t>librettosi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dostonini</a:t>
            </a:r>
            <a:r>
              <a:rPr lang="en-US" sz="3200" dirty="0" smtClean="0"/>
              <a:t> (1944), “</a:t>
            </a:r>
            <a:r>
              <a:rPr lang="en-US" sz="3200" dirty="0" err="1" smtClean="0"/>
              <a:t>G‘alvirchi</a:t>
            </a:r>
            <a:r>
              <a:rPr lang="en-US" sz="3200" dirty="0" smtClean="0"/>
              <a:t>” </a:t>
            </a:r>
            <a:r>
              <a:rPr lang="en-US" sz="3200" dirty="0" err="1" smtClean="0"/>
              <a:t>pyesasini</a:t>
            </a:r>
            <a:r>
              <a:rPr lang="en-US" sz="3200" dirty="0" smtClean="0"/>
              <a:t>, </a:t>
            </a:r>
            <a:r>
              <a:rPr lang="en-US" sz="3200" dirty="0" err="1" smtClean="0"/>
              <a:t>rus</a:t>
            </a:r>
            <a:r>
              <a:rPr lang="en-US" sz="3200" dirty="0" smtClean="0"/>
              <a:t> </a:t>
            </a:r>
            <a:r>
              <a:rPr lang="en-US" sz="3200" dirty="0" err="1" smtClean="0"/>
              <a:t>adibi</a:t>
            </a:r>
            <a:r>
              <a:rPr lang="en-US" sz="3200" dirty="0" smtClean="0"/>
              <a:t> </a:t>
            </a:r>
            <a:r>
              <a:rPr lang="en-US" sz="3200" dirty="0" err="1" smtClean="0"/>
              <a:t>A.Deych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hamkorlikda</a:t>
            </a:r>
            <a:r>
              <a:rPr lang="en-US" sz="3200" dirty="0" smtClean="0"/>
              <a:t> </a:t>
            </a:r>
            <a:r>
              <a:rPr lang="en-US" sz="3200" dirty="0" err="1" smtClean="0"/>
              <a:t>rus</a:t>
            </a:r>
            <a:r>
              <a:rPr lang="en-US" sz="3200" dirty="0" smtClean="0"/>
              <a:t> </a:t>
            </a:r>
            <a:r>
              <a:rPr lang="en-US" sz="3200" dirty="0" err="1" smtClean="0"/>
              <a:t>tilida</a:t>
            </a:r>
            <a:r>
              <a:rPr lang="en-US" sz="3200" dirty="0" smtClean="0"/>
              <a:t> “</a:t>
            </a:r>
            <a:r>
              <a:rPr lang="en-US" sz="3200" dirty="0" err="1" smtClean="0"/>
              <a:t>Xalq</a:t>
            </a:r>
            <a:r>
              <a:rPr lang="en-US" sz="3200" dirty="0" smtClean="0"/>
              <a:t> </a:t>
            </a:r>
            <a:r>
              <a:rPr lang="en-US" sz="3200" dirty="0" err="1" smtClean="0"/>
              <a:t>qalqoni</a:t>
            </a:r>
            <a:r>
              <a:rPr lang="en-US" sz="3200" dirty="0" smtClean="0"/>
              <a:t>” </a:t>
            </a:r>
            <a:r>
              <a:rPr lang="en-US" sz="3200" dirty="0" err="1" smtClean="0"/>
              <a:t>pyesasini</a:t>
            </a:r>
            <a:r>
              <a:rPr lang="en-US" sz="3200" dirty="0" smtClean="0"/>
              <a:t>, </a:t>
            </a:r>
            <a:r>
              <a:rPr lang="en-US" sz="3200" dirty="0" err="1" smtClean="0"/>
              <a:t>taniqli</a:t>
            </a:r>
            <a:r>
              <a:rPr lang="en-US" sz="3200" dirty="0" smtClean="0"/>
              <a:t> </a:t>
            </a:r>
            <a:r>
              <a:rPr lang="en-US" sz="3200" dirty="0" err="1" smtClean="0"/>
              <a:t>adib</a:t>
            </a:r>
            <a:r>
              <a:rPr lang="en-US" sz="3200" dirty="0" smtClean="0"/>
              <a:t> </a:t>
            </a:r>
            <a:r>
              <a:rPr lang="en-US" sz="3200" dirty="0" err="1" smtClean="0"/>
              <a:t>Mirkarim</a:t>
            </a:r>
            <a:r>
              <a:rPr lang="en-US" sz="3200" dirty="0" smtClean="0"/>
              <a:t> </a:t>
            </a:r>
            <a:r>
              <a:rPr lang="en-US" sz="3200" dirty="0" err="1" smtClean="0"/>
              <a:t>Osim</a:t>
            </a:r>
            <a:r>
              <a:rPr lang="en-US" sz="3200" dirty="0" smtClean="0"/>
              <a:t> “Mahmud </a:t>
            </a:r>
            <a:r>
              <a:rPr lang="en-US" sz="3200" dirty="0" err="1" smtClean="0"/>
              <a:t>Torobiy</a:t>
            </a:r>
            <a:r>
              <a:rPr lang="en-US" sz="3200" dirty="0" smtClean="0"/>
              <a:t>” </a:t>
            </a:r>
            <a:r>
              <a:rPr lang="en-US" sz="3200" dirty="0" err="1" smtClean="0"/>
              <a:t>qissasini</a:t>
            </a:r>
            <a:r>
              <a:rPr lang="en-US" sz="3200" dirty="0" smtClean="0"/>
              <a:t>, </a:t>
            </a:r>
            <a:r>
              <a:rPr lang="en-US" sz="3200" dirty="0" err="1" smtClean="0"/>
              <a:t>yozuvchi</a:t>
            </a:r>
            <a:r>
              <a:rPr lang="en-US" sz="3200" dirty="0" smtClean="0"/>
              <a:t> </a:t>
            </a:r>
            <a:r>
              <a:rPr lang="en-US" sz="3200" dirty="0" err="1" smtClean="0"/>
              <a:t>Asad</a:t>
            </a:r>
            <a:r>
              <a:rPr lang="en-US" sz="3200" dirty="0" smtClean="0"/>
              <a:t> </a:t>
            </a:r>
            <a:r>
              <a:rPr lang="en-US" sz="3200" dirty="0" err="1" smtClean="0"/>
              <a:t>Dilmurod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“Mahmud </a:t>
            </a:r>
            <a:r>
              <a:rPr lang="en-US" sz="3200" dirty="0" err="1" smtClean="0"/>
              <a:t>Torobiy</a:t>
            </a:r>
            <a:r>
              <a:rPr lang="en-US" sz="3200" dirty="0" smtClean="0"/>
              <a:t>” </a:t>
            </a:r>
            <a:r>
              <a:rPr lang="en-US" sz="3200" dirty="0" err="1" smtClean="0"/>
              <a:t>tarixiy</a:t>
            </a:r>
            <a:r>
              <a:rPr lang="en-US" sz="3200" dirty="0" smtClean="0"/>
              <a:t> </a:t>
            </a:r>
            <a:r>
              <a:rPr lang="en-US" sz="3200" dirty="0" err="1" smtClean="0"/>
              <a:t>romanini</a:t>
            </a:r>
            <a:r>
              <a:rPr lang="en-US" sz="3200" dirty="0" smtClean="0"/>
              <a:t> (1998) </a:t>
            </a:r>
            <a:r>
              <a:rPr lang="en-US" sz="3200" dirty="0" err="1" smtClean="0"/>
              <a:t>yozgan</a:t>
            </a:r>
            <a:r>
              <a:rPr lang="en-US" sz="3200" dirty="0" smtClean="0"/>
              <a:t>. </a:t>
            </a:r>
            <a:r>
              <a:rPr lang="en-US" sz="3200" dirty="0" err="1" smtClean="0"/>
              <a:t>Buxoro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viloyati</a:t>
            </a:r>
            <a:r>
              <a:rPr lang="en-US" sz="3200" dirty="0" smtClean="0"/>
              <a:t> </a:t>
            </a:r>
            <a:r>
              <a:rPr lang="en-US" sz="3200" dirty="0" err="1" smtClean="0"/>
              <a:t>Jondor</a:t>
            </a:r>
            <a:r>
              <a:rPr lang="en-US" sz="3200" dirty="0" smtClean="0"/>
              <a:t> </a:t>
            </a:r>
            <a:r>
              <a:rPr lang="en-US" sz="3200" dirty="0" err="1" smtClean="0"/>
              <a:t>shaharchasida</a:t>
            </a:r>
            <a:r>
              <a:rPr lang="en-US" sz="3200" dirty="0" smtClean="0"/>
              <a:t> Mahmud </a:t>
            </a:r>
            <a:r>
              <a:rPr lang="en-US" sz="3200" dirty="0" err="1" smtClean="0"/>
              <a:t>Torobiyga</a:t>
            </a:r>
            <a:r>
              <a:rPr lang="en-US" sz="3200" dirty="0" smtClean="0"/>
              <a:t> </a:t>
            </a:r>
            <a:r>
              <a:rPr lang="en-US" sz="3200" dirty="0" err="1" smtClean="0"/>
              <a:t>haykal</a:t>
            </a:r>
            <a:r>
              <a:rPr lang="en-US" sz="3200" dirty="0" smtClean="0"/>
              <a:t> </a:t>
            </a:r>
            <a:r>
              <a:rPr lang="en-US" sz="3200" dirty="0" err="1" smtClean="0"/>
              <a:t>o‘rnatilgan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492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8953" y="908720"/>
            <a:ext cx="856895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lang="en-US" sz="34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Xorazmning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ikkala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hokimi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Nuh</a:t>
            </a:r>
            <a:r>
              <a:rPr lang="en-US" sz="34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 ibn </a:t>
            </a:r>
            <a:r>
              <a:rPr lang="en-US" sz="34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Mansurga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yordamga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keladi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Nuh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ularning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ko’rsatgan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yordami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uchun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Xurosondagi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ikkita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yirik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mulkini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taqdim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qiladi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: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xorazmshoh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Abu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Abdulloh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Muhammad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ga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Obivardni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Urganch</a:t>
            </a:r>
            <a:r>
              <a:rPr lang="en-US" sz="3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amiri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Ma’mun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 ibn </a:t>
            </a:r>
            <a:r>
              <a:rPr lang="en-US" sz="34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Muhammadga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4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Niso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shahrini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beradi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4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V. V. </a:t>
            </a:r>
            <a:r>
              <a:rPr lang="en-US" sz="3400" b="1" u="sng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Bartold</a:t>
            </a:r>
            <a:r>
              <a:rPr lang="en-US" sz="3400" b="1" u="sng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ko’rsatib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o’tganidek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Nuh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Xurosonning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itoatsiz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hokimi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b="1" dirty="0">
                <a:solidFill>
                  <a:srgbClr val="0000FF"/>
                </a:solidFill>
                <a:latin typeface="Times New Roman"/>
                <a:ea typeface="Times New Roman"/>
              </a:rPr>
              <a:t>Abu </a:t>
            </a:r>
            <a:r>
              <a:rPr lang="en-US" sz="34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Ali </a:t>
            </a:r>
            <a:r>
              <a:rPr lang="en-US" sz="34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Simjuriyga</a:t>
            </a:r>
            <a:r>
              <a:rPr lang="en-US" sz="34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qarama-qarshi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shunday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ish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qilgan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Times New Roman"/>
                <a:ea typeface="Times New Roman"/>
              </a:rPr>
              <a:t>edi</a:t>
            </a:r>
            <a:r>
              <a:rPr lang="en-US" sz="34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598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4"/>
            <a:ext cx="9144000" cy="71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85720" y="285728"/>
            <a:ext cx="8572560" cy="6357982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Mavlono</a:t>
            </a:r>
            <a:r>
              <a:rPr lang="en-US" sz="3200" dirty="0" smtClean="0"/>
              <a:t> </a:t>
            </a:r>
            <a:r>
              <a:rPr lang="en-US" sz="3200" dirty="0" err="1" smtClean="0"/>
              <a:t>Shamsiddin</a:t>
            </a:r>
            <a:r>
              <a:rPr lang="en-US" sz="3200" dirty="0" smtClean="0"/>
              <a:t> </a:t>
            </a:r>
            <a:r>
              <a:rPr lang="en-US" sz="3200" dirty="0" err="1" smtClean="0"/>
              <a:t>Mahbubiy</a:t>
            </a:r>
            <a:r>
              <a:rPr lang="en-US" sz="3200" dirty="0" smtClean="0"/>
              <a:t> </a:t>
            </a:r>
            <a:r>
              <a:rPr lang="en-US" sz="3200" dirty="0" err="1" smtClean="0"/>
              <a:t>jasadlari</a:t>
            </a:r>
            <a:r>
              <a:rPr lang="en-US" sz="3200" dirty="0" smtClean="0"/>
              <a:t> </a:t>
            </a:r>
            <a:r>
              <a:rPr lang="en-US" sz="3200" dirty="0" err="1" smtClean="0"/>
              <a:t>Chashmai</a:t>
            </a:r>
            <a:r>
              <a:rPr lang="en-US" sz="3200" dirty="0" smtClean="0"/>
              <a:t> </a:t>
            </a:r>
            <a:r>
              <a:rPr lang="en-US" sz="3200" dirty="0" err="1" smtClean="0"/>
              <a:t>Ayyub</a:t>
            </a:r>
            <a:r>
              <a:rPr lang="en-US" sz="3200" dirty="0" smtClean="0"/>
              <a:t> </a:t>
            </a:r>
            <a:r>
              <a:rPr lang="en-US" sz="3200" dirty="0" err="1" smtClean="0"/>
              <a:t>mozori</a:t>
            </a:r>
            <a:r>
              <a:rPr lang="en-US" sz="3200" dirty="0" smtClean="0"/>
              <a:t> </a:t>
            </a:r>
            <a:r>
              <a:rPr lang="en-US" sz="3200" dirty="0" err="1" smtClean="0"/>
              <a:t>yonidagi</a:t>
            </a:r>
            <a:r>
              <a:rPr lang="en-US" sz="3200" dirty="0" smtClean="0"/>
              <a:t> </a:t>
            </a:r>
            <a:r>
              <a:rPr lang="en-US" sz="3200" dirty="0" err="1" smtClean="0"/>
              <a:t>Sherobod</a:t>
            </a:r>
            <a:r>
              <a:rPr lang="en-US" sz="3200" dirty="0" smtClean="0"/>
              <a:t> </a:t>
            </a:r>
            <a:r>
              <a:rPr lang="en-US" sz="3200" dirty="0" err="1" smtClean="0"/>
              <a:t>mozorida</a:t>
            </a:r>
            <a:r>
              <a:rPr lang="en-US" sz="3200" dirty="0" smtClean="0"/>
              <a:t> </a:t>
            </a:r>
            <a:r>
              <a:rPr lang="en-US" sz="3200" dirty="0" err="1" smtClean="0"/>
              <a:t>o‘z</a:t>
            </a:r>
            <a:r>
              <a:rPr lang="en-US" sz="3200" dirty="0" smtClean="0"/>
              <a:t> </a:t>
            </a:r>
            <a:r>
              <a:rPr lang="en-US" sz="3200" dirty="0" err="1" smtClean="0"/>
              <a:t>ota-bobolari</a:t>
            </a:r>
            <a:r>
              <a:rPr lang="en-US" sz="3200" dirty="0" smtClean="0"/>
              <a:t> </a:t>
            </a:r>
            <a:r>
              <a:rPr lang="en-US" sz="3200" dirty="0" err="1" smtClean="0"/>
              <a:t>qabriga</a:t>
            </a:r>
            <a:r>
              <a:rPr lang="en-US" sz="3200" dirty="0" smtClean="0"/>
              <a:t> </a:t>
            </a:r>
            <a:r>
              <a:rPr lang="en-US" sz="3200" dirty="0" err="1" smtClean="0"/>
              <a:t>yaqin</a:t>
            </a:r>
            <a:r>
              <a:rPr lang="en-US" sz="3200" dirty="0" smtClean="0"/>
              <a:t> </a:t>
            </a:r>
            <a:r>
              <a:rPr lang="en-US" sz="3200" dirty="0" err="1" smtClean="0"/>
              <a:t>joyda</a:t>
            </a:r>
            <a:r>
              <a:rPr lang="en-US" sz="3200" dirty="0" smtClean="0"/>
              <a:t> </a:t>
            </a:r>
            <a:r>
              <a:rPr lang="en-US" sz="3200" dirty="0" err="1" smtClean="0"/>
              <a:t>dafn</a:t>
            </a:r>
            <a:r>
              <a:rPr lang="en-US" sz="3200" dirty="0" smtClean="0"/>
              <a:t> </a:t>
            </a:r>
            <a:r>
              <a:rPr lang="en-US" sz="3200" dirty="0" err="1" smtClean="0"/>
              <a:t>qilingan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err="1" smtClean="0"/>
              <a:t>Sobiq</a:t>
            </a:r>
            <a:r>
              <a:rPr lang="en-US" sz="3200" dirty="0" smtClean="0"/>
              <a:t> </a:t>
            </a:r>
            <a:r>
              <a:rPr lang="en-US" sz="3200" dirty="0" err="1" smtClean="0"/>
              <a:t>Ittifoq</a:t>
            </a:r>
            <a:r>
              <a:rPr lang="en-US" sz="3200" dirty="0" smtClean="0"/>
              <a:t> </a:t>
            </a:r>
            <a:r>
              <a:rPr lang="en-US" sz="3200" dirty="0" err="1" smtClean="0"/>
              <a:t>zamonida</a:t>
            </a:r>
            <a:r>
              <a:rPr lang="en-US" sz="3200" dirty="0" smtClean="0"/>
              <a:t> </a:t>
            </a:r>
            <a:r>
              <a:rPr lang="en-US" sz="3200" dirty="0" err="1" smtClean="0"/>
              <a:t>ko‘plab</a:t>
            </a:r>
            <a:r>
              <a:rPr lang="en-US" sz="3200" dirty="0" smtClean="0"/>
              <a:t> </a:t>
            </a:r>
            <a:r>
              <a:rPr lang="en-US" sz="3200" dirty="0" err="1" smtClean="0"/>
              <a:t>ziyoratgohlar</a:t>
            </a:r>
            <a:r>
              <a:rPr lang="en-US" sz="3200" dirty="0" smtClean="0"/>
              <a:t> </a:t>
            </a:r>
            <a:r>
              <a:rPr lang="en-US" sz="3200" dirty="0" err="1" smtClean="0"/>
              <a:t>qatori</a:t>
            </a:r>
            <a:r>
              <a:rPr lang="en-US" sz="3200" dirty="0" smtClean="0"/>
              <a:t> </a:t>
            </a:r>
            <a:r>
              <a:rPr lang="en-US" sz="3200" dirty="0" err="1" smtClean="0"/>
              <a:t>Mahbubiylar</a:t>
            </a:r>
            <a:r>
              <a:rPr lang="en-US" sz="3200" dirty="0" smtClean="0"/>
              <a:t> </a:t>
            </a:r>
            <a:r>
              <a:rPr lang="en-US" sz="3200" dirty="0" err="1" smtClean="0"/>
              <a:t>dafn</a:t>
            </a:r>
            <a:r>
              <a:rPr lang="en-US" sz="3200" dirty="0" smtClean="0"/>
              <a:t> </a:t>
            </a:r>
            <a:r>
              <a:rPr lang="en-US" sz="3200" dirty="0" err="1" smtClean="0"/>
              <a:t>qilingan</a:t>
            </a:r>
            <a:r>
              <a:rPr lang="en-US" sz="3200" dirty="0" smtClean="0"/>
              <a:t> </a:t>
            </a:r>
            <a:r>
              <a:rPr lang="en-US" sz="3200" dirty="0" err="1" smtClean="0"/>
              <a:t>mozoriston</a:t>
            </a:r>
            <a:r>
              <a:rPr lang="en-US" sz="3200" dirty="0" smtClean="0"/>
              <a:t> ham </a:t>
            </a:r>
            <a:r>
              <a:rPr lang="en-US" sz="3200" dirty="0" err="1" smtClean="0"/>
              <a:t>vayron</a:t>
            </a:r>
            <a:r>
              <a:rPr lang="en-US" sz="3200" dirty="0" smtClean="0"/>
              <a:t> </a:t>
            </a:r>
            <a:r>
              <a:rPr lang="en-US" sz="3200" dirty="0" err="1" smtClean="0"/>
              <a:t>etildi</a:t>
            </a:r>
            <a:r>
              <a:rPr lang="en-US" sz="3200" dirty="0" smtClean="0"/>
              <a:t>. </a:t>
            </a:r>
            <a:r>
              <a:rPr lang="en-US" sz="3200" dirty="0" err="1" smtClean="0"/>
              <a:t>Hozir</a:t>
            </a:r>
            <a:r>
              <a:rPr lang="en-US" sz="3200" dirty="0" smtClean="0"/>
              <a:t> u </a:t>
            </a:r>
            <a:r>
              <a:rPr lang="en-US" sz="3200" dirty="0" err="1" smtClean="0"/>
              <a:t>ziyoratgoh</a:t>
            </a:r>
            <a:r>
              <a:rPr lang="en-US" sz="3200" dirty="0" smtClean="0"/>
              <a:t> </a:t>
            </a:r>
            <a:r>
              <a:rPr lang="en-US" sz="3200" dirty="0" err="1" smtClean="0"/>
              <a:t>yo‘q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r>
              <a:rPr lang="en-US" sz="3200" dirty="0" err="1" smtClean="0"/>
              <a:t>Shuni</a:t>
            </a:r>
            <a:r>
              <a:rPr lang="en-US" sz="3200" dirty="0" smtClean="0"/>
              <a:t> ham </a:t>
            </a:r>
            <a:r>
              <a:rPr lang="en-US" sz="3200" dirty="0" err="1" smtClean="0"/>
              <a:t>ta’kidlash</a:t>
            </a:r>
            <a:r>
              <a:rPr lang="en-US" sz="3200" dirty="0" smtClean="0"/>
              <a:t> </a:t>
            </a:r>
            <a:r>
              <a:rPr lang="en-US" sz="3200" dirty="0" err="1" smtClean="0"/>
              <a:t>joizki</a:t>
            </a:r>
            <a:r>
              <a:rPr lang="en-US" sz="3200" dirty="0" smtClean="0"/>
              <a:t>, </a:t>
            </a:r>
            <a:r>
              <a:rPr lang="en-US" sz="3200" dirty="0" err="1" smtClean="0"/>
              <a:t>mustaqillik</a:t>
            </a:r>
            <a:r>
              <a:rPr lang="en-US" sz="3200" dirty="0" smtClean="0"/>
              <a:t> </a:t>
            </a:r>
            <a:r>
              <a:rPr lang="en-US" sz="3200" dirty="0" err="1" smtClean="0"/>
              <a:t>sharofatidan</a:t>
            </a:r>
            <a:r>
              <a:rPr lang="en-US" sz="3200" dirty="0" smtClean="0"/>
              <a:t> </a:t>
            </a:r>
            <a:r>
              <a:rPr lang="en-US" sz="3200" dirty="0" err="1" smtClean="0"/>
              <a:t>Buxoro</a:t>
            </a:r>
            <a:r>
              <a:rPr lang="en-US" sz="3200" dirty="0" smtClean="0"/>
              <a:t> </a:t>
            </a:r>
            <a:r>
              <a:rPr lang="en-US" sz="3200" dirty="0" err="1" smtClean="0"/>
              <a:t>shahar</a:t>
            </a:r>
            <a:r>
              <a:rPr lang="en-US" sz="3200" dirty="0" smtClean="0"/>
              <a:t> </a:t>
            </a:r>
            <a:r>
              <a:rPr lang="en-US" sz="3200" dirty="0" err="1" smtClean="0"/>
              <a:t>Yangi</a:t>
            </a:r>
            <a:r>
              <a:rPr lang="en-US" sz="3200" dirty="0" smtClean="0"/>
              <a:t> </a:t>
            </a:r>
            <a:r>
              <a:rPr lang="en-US" sz="3200" dirty="0" err="1" smtClean="0"/>
              <a:t>yer</a:t>
            </a:r>
            <a:r>
              <a:rPr lang="en-US" sz="3200" dirty="0" smtClean="0"/>
              <a:t> </a:t>
            </a:r>
            <a:r>
              <a:rPr lang="en-US" sz="3200" dirty="0" err="1" smtClean="0"/>
              <a:t>ko‘chasida</a:t>
            </a:r>
            <a:r>
              <a:rPr lang="en-US" sz="3200" dirty="0" smtClean="0"/>
              <a:t> </a:t>
            </a:r>
            <a:r>
              <a:rPr lang="en-US" sz="3200" dirty="0" err="1" smtClean="0"/>
              <a:t>qurilgan</a:t>
            </a:r>
            <a:r>
              <a:rPr lang="en-US" sz="3200" dirty="0" smtClean="0"/>
              <a:t> </a:t>
            </a:r>
            <a:r>
              <a:rPr lang="en-US" sz="3200" dirty="0" err="1" smtClean="0"/>
              <a:t>jome</a:t>
            </a:r>
            <a:r>
              <a:rPr lang="en-US" sz="3200" dirty="0" smtClean="0"/>
              <a:t>’ </a:t>
            </a:r>
            <a:r>
              <a:rPr lang="en-US" sz="3200" dirty="0" err="1" smtClean="0"/>
              <a:t>masjidiga</a:t>
            </a:r>
            <a:r>
              <a:rPr lang="en-US" sz="3200" dirty="0" smtClean="0"/>
              <a:t> </a:t>
            </a:r>
            <a:r>
              <a:rPr lang="en-US" sz="3200" dirty="0" err="1" smtClean="0"/>
              <a:t>Hazrat</a:t>
            </a:r>
            <a:r>
              <a:rPr lang="en-US" sz="3200" dirty="0" smtClean="0"/>
              <a:t> </a:t>
            </a:r>
            <a:r>
              <a:rPr lang="en-US" sz="3200" dirty="0" err="1" smtClean="0"/>
              <a:t>Mavlono</a:t>
            </a:r>
            <a:r>
              <a:rPr lang="en-US" sz="3200" dirty="0" smtClean="0"/>
              <a:t> </a:t>
            </a:r>
            <a:r>
              <a:rPr lang="en-US" sz="3200" dirty="0" err="1" smtClean="0"/>
              <a:t>Shamsiddin</a:t>
            </a:r>
            <a:r>
              <a:rPr lang="en-US" sz="3200" dirty="0" smtClean="0"/>
              <a:t> </a:t>
            </a:r>
            <a:r>
              <a:rPr lang="en-US" sz="3200" dirty="0" err="1" smtClean="0"/>
              <a:t>Mahbubiy</a:t>
            </a:r>
            <a:r>
              <a:rPr lang="en-US" sz="3200" dirty="0" smtClean="0"/>
              <a:t> </a:t>
            </a:r>
            <a:r>
              <a:rPr lang="en-US" sz="3200" dirty="0" err="1" smtClean="0"/>
              <a:t>nomi</a:t>
            </a:r>
            <a:r>
              <a:rPr lang="en-US" sz="3200" dirty="0" smtClean="0"/>
              <a:t> </a:t>
            </a:r>
            <a:r>
              <a:rPr lang="en-US" sz="3200" dirty="0" err="1" smtClean="0"/>
              <a:t>berilgan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ru-RU" sz="32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783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357958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  </a:t>
            </a:r>
            <a:r>
              <a:rPr lang="en-US" sz="4000" dirty="0" err="1" smtClean="0"/>
              <a:t>Yangi</a:t>
            </a:r>
            <a:r>
              <a:rPr lang="en-US" sz="4000" dirty="0" smtClean="0"/>
              <a:t> </a:t>
            </a:r>
            <a:r>
              <a:rPr lang="en-US" sz="4000" dirty="0" err="1" smtClean="0"/>
              <a:t>rahbarlar</a:t>
            </a:r>
            <a:r>
              <a:rPr lang="en-US" sz="4000" dirty="0" smtClean="0"/>
              <a:t> ham </a:t>
            </a:r>
            <a:r>
              <a:rPr lang="en-US" sz="4000" dirty="0" err="1" smtClean="0"/>
              <a:t>tashkilotchilik</a:t>
            </a:r>
            <a:r>
              <a:rPr lang="en-US" sz="4000" dirty="0" smtClean="0"/>
              <a:t> </a:t>
            </a:r>
            <a:r>
              <a:rPr lang="en-US" sz="4000" dirty="0" err="1" smtClean="0"/>
              <a:t>va</a:t>
            </a:r>
            <a:r>
              <a:rPr lang="en-US" sz="4000" dirty="0" smtClean="0"/>
              <a:t> </a:t>
            </a:r>
            <a:r>
              <a:rPr lang="en-US" sz="4000" dirty="0" err="1" smtClean="0"/>
              <a:t>dushmanga</a:t>
            </a:r>
            <a:r>
              <a:rPr lang="en-US" sz="4000" dirty="0" smtClean="0"/>
              <a:t> </a:t>
            </a:r>
            <a:r>
              <a:rPr lang="en-US" sz="4000" dirty="0" err="1" smtClean="0"/>
              <a:t>nisbatan</a:t>
            </a:r>
            <a:r>
              <a:rPr lang="en-US" sz="4000" dirty="0" smtClean="0"/>
              <a:t> </a:t>
            </a:r>
            <a:r>
              <a:rPr lang="en-US" sz="4000" dirty="0" err="1" smtClean="0"/>
              <a:t>nafratlarini</a:t>
            </a:r>
            <a:r>
              <a:rPr lang="en-US" sz="4000" dirty="0" smtClean="0"/>
              <a:t> </a:t>
            </a:r>
            <a:r>
              <a:rPr lang="en-US" sz="4000" dirty="0" err="1" smtClean="0"/>
              <a:t>namoyon</a:t>
            </a:r>
            <a:r>
              <a:rPr lang="en-US" sz="4000" dirty="0" smtClean="0"/>
              <a:t> </a:t>
            </a:r>
            <a:r>
              <a:rPr lang="en-US" sz="4000" dirty="0" err="1" smtClean="0"/>
              <a:t>qilishadi</a:t>
            </a:r>
            <a:r>
              <a:rPr lang="en-US" sz="4000" dirty="0" smtClean="0"/>
              <a:t>. </a:t>
            </a:r>
            <a:r>
              <a:rPr lang="en-US" sz="4000" dirty="0" err="1" smtClean="0"/>
              <a:t>Mo‘g‘ullar</a:t>
            </a:r>
            <a:r>
              <a:rPr lang="en-US" sz="4000" dirty="0" smtClean="0"/>
              <a:t> </a:t>
            </a:r>
            <a:r>
              <a:rPr lang="en-US" sz="4000" dirty="0" err="1" smtClean="0"/>
              <a:t>ularga</a:t>
            </a:r>
            <a:r>
              <a:rPr lang="en-US" sz="4000" dirty="0" smtClean="0"/>
              <a:t> </a:t>
            </a:r>
            <a:r>
              <a:rPr lang="en-US" sz="4000" dirty="0" err="1" smtClean="0"/>
              <a:t>qarshi</a:t>
            </a:r>
            <a:r>
              <a:rPr lang="en-US" sz="4000" dirty="0" smtClean="0"/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Eldiz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Nuyon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va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Chekan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</a:rPr>
              <a:t>Qurchi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err="1" smtClean="0"/>
              <a:t>boshliq</a:t>
            </a:r>
            <a:r>
              <a:rPr lang="en-US" sz="4000" dirty="0" smtClean="0"/>
              <a:t> </a:t>
            </a:r>
            <a:r>
              <a:rPr lang="en-US" sz="4000" dirty="0" err="1" smtClean="0"/>
              <a:t>yangi</a:t>
            </a:r>
            <a:r>
              <a:rPr lang="en-US" sz="4000" dirty="0" smtClean="0"/>
              <a:t> </a:t>
            </a:r>
            <a:r>
              <a:rPr lang="en-US" sz="4000" dirty="0" err="1" smtClean="0"/>
              <a:t>kuchlarni</a:t>
            </a:r>
            <a:r>
              <a:rPr lang="en-US" sz="4000" dirty="0" smtClean="0"/>
              <a:t> </a:t>
            </a:r>
            <a:r>
              <a:rPr lang="en-US" sz="4000" dirty="0" err="1" smtClean="0"/>
              <a:t>tashlashadi</a:t>
            </a:r>
            <a:endParaRPr lang="ru-RU" sz="4000" dirty="0" smtClean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ru-RU" sz="4000" smtClean="0"/>
          </a:p>
          <a:p>
            <a:r>
              <a:rPr lang="en-US" sz="4000" smtClean="0"/>
              <a:t>Karmana</a:t>
            </a:r>
            <a:r>
              <a:rPr lang="en-US" sz="4000" dirty="0" smtClean="0"/>
              <a:t> </a:t>
            </a:r>
            <a:r>
              <a:rPr lang="en-US" sz="4000" dirty="0" err="1" smtClean="0"/>
              <a:t>yaqinidagi</a:t>
            </a:r>
            <a:r>
              <a:rPr lang="en-US" sz="4000" dirty="0" smtClean="0"/>
              <a:t> </a:t>
            </a:r>
            <a:r>
              <a:rPr lang="en-US" sz="4000" dirty="0" err="1" smtClean="0"/>
              <a:t>Raboti</a:t>
            </a:r>
            <a:r>
              <a:rPr lang="en-US" sz="4000" dirty="0" smtClean="0"/>
              <a:t> </a:t>
            </a:r>
            <a:r>
              <a:rPr lang="en-US" sz="4000" dirty="0" err="1" smtClean="0"/>
              <a:t>Malik</a:t>
            </a:r>
            <a:r>
              <a:rPr lang="en-US" sz="4000" dirty="0" smtClean="0"/>
              <a:t> (</a:t>
            </a:r>
            <a:r>
              <a:rPr lang="en-US" sz="4000" dirty="0" err="1" smtClean="0"/>
              <a:t>hozirgi</a:t>
            </a:r>
            <a:r>
              <a:rPr lang="en-US" sz="4000" dirty="0" smtClean="0"/>
              <a:t> </a:t>
            </a:r>
            <a:r>
              <a:rPr lang="en-US" sz="4000" dirty="0" err="1" smtClean="0"/>
              <a:t>Navoiy</a:t>
            </a:r>
            <a:r>
              <a:rPr lang="en-US" sz="4000" dirty="0" smtClean="0"/>
              <a:t> </a:t>
            </a:r>
            <a:r>
              <a:rPr lang="en-US" sz="4000" dirty="0" err="1" smtClean="0"/>
              <a:t>viloyati</a:t>
            </a:r>
            <a:r>
              <a:rPr lang="en-US" sz="4000" dirty="0" smtClean="0"/>
              <a:t> </a:t>
            </a:r>
            <a:r>
              <a:rPr lang="en-US" sz="4000" dirty="0" err="1" smtClean="0"/>
              <a:t>Karmana</a:t>
            </a:r>
            <a:r>
              <a:rPr lang="en-US" sz="4000" dirty="0" smtClean="0"/>
              <a:t> </a:t>
            </a:r>
            <a:r>
              <a:rPr lang="en-US" sz="4000" dirty="0" err="1" smtClean="0"/>
              <a:t>tumani</a:t>
            </a:r>
            <a:r>
              <a:rPr lang="en-US" sz="4000" dirty="0" smtClean="0"/>
              <a:t> </a:t>
            </a:r>
            <a:r>
              <a:rPr lang="en-US" sz="4000" dirty="0" err="1" smtClean="0"/>
              <a:t>hududi</a:t>
            </a:r>
            <a:r>
              <a:rPr lang="en-US" sz="4000" dirty="0" smtClean="0"/>
              <a:t>) </a:t>
            </a:r>
            <a:r>
              <a:rPr lang="en-US" sz="4000" dirty="0" err="1" smtClean="0"/>
              <a:t>bo‘lgan</a:t>
            </a:r>
            <a:r>
              <a:rPr lang="en-US" sz="4000" dirty="0" smtClean="0"/>
              <a:t> </a:t>
            </a:r>
            <a:r>
              <a:rPr lang="en-US" sz="4000" dirty="0" err="1" smtClean="0"/>
              <a:t>shiddatli</a:t>
            </a:r>
            <a:r>
              <a:rPr lang="en-US" sz="4000" dirty="0" smtClean="0"/>
              <a:t> </a:t>
            </a:r>
            <a:r>
              <a:rPr lang="en-US" sz="4000" dirty="0" err="1" smtClean="0"/>
              <a:t>jangda</a:t>
            </a:r>
            <a:r>
              <a:rPr lang="en-US" sz="4000" dirty="0" smtClean="0"/>
              <a:t> </a:t>
            </a:r>
            <a:r>
              <a:rPr lang="en-US" sz="4000" dirty="0" err="1" smtClean="0"/>
              <a:t>ko‘pchiligi</a:t>
            </a:r>
            <a:r>
              <a:rPr lang="en-US" sz="4000" dirty="0" smtClean="0"/>
              <a:t> </a:t>
            </a:r>
            <a:r>
              <a:rPr lang="en-US" sz="4000" dirty="0" err="1" smtClean="0"/>
              <a:t>qurol-yarog‘siz</a:t>
            </a:r>
            <a:r>
              <a:rPr lang="en-US" sz="4000" dirty="0" smtClean="0"/>
              <a:t> </a:t>
            </a:r>
            <a:r>
              <a:rPr lang="en-US" sz="4000" dirty="0" err="1" smtClean="0"/>
              <a:t>bo‘lgan</a:t>
            </a:r>
            <a:r>
              <a:rPr lang="en-US" sz="4000" dirty="0" smtClean="0"/>
              <a:t> </a:t>
            </a:r>
            <a:r>
              <a:rPr lang="en-US" sz="4000" dirty="0" err="1" smtClean="0"/>
              <a:t>qo‘zg‘olonchilar</a:t>
            </a:r>
            <a:r>
              <a:rPr lang="en-US" sz="4000" dirty="0" smtClean="0"/>
              <a:t> </a:t>
            </a:r>
            <a:r>
              <a:rPr lang="en-US" sz="4000" dirty="0" err="1" smtClean="0"/>
              <a:t>mag‘lubiyatga</a:t>
            </a:r>
            <a:r>
              <a:rPr lang="en-US" sz="4000" dirty="0" smtClean="0"/>
              <a:t> </a:t>
            </a:r>
            <a:r>
              <a:rPr lang="en-US" sz="4000" dirty="0" err="1" smtClean="0"/>
              <a:t>uchraydi</a:t>
            </a:r>
            <a:r>
              <a:rPr lang="en-US" sz="4000" dirty="0" smtClean="0"/>
              <a:t>, </a:t>
            </a:r>
            <a:r>
              <a:rPr lang="en-US" sz="4000" dirty="0" err="1" smtClean="0"/>
              <a:t>ulardan</a:t>
            </a:r>
            <a:r>
              <a:rPr lang="en-US" sz="4000" dirty="0" smtClean="0"/>
              <a:t> 20000 </a:t>
            </a:r>
            <a:r>
              <a:rPr lang="en-US" sz="4000" dirty="0" err="1" smtClean="0"/>
              <a:t>kishi</a:t>
            </a:r>
            <a:r>
              <a:rPr lang="en-US" sz="4000" dirty="0" smtClean="0"/>
              <a:t>, </a:t>
            </a:r>
            <a:r>
              <a:rPr lang="en-US" sz="4000" dirty="0" err="1" smtClean="0"/>
              <a:t>jumladan</a:t>
            </a:r>
            <a:r>
              <a:rPr lang="en-US" sz="4000" dirty="0" smtClean="0"/>
              <a:t>, Muhammad </a:t>
            </a:r>
            <a:r>
              <a:rPr lang="en-US" sz="4000" dirty="0" err="1" smtClean="0"/>
              <a:t>va</a:t>
            </a:r>
            <a:r>
              <a:rPr lang="en-US" sz="4000" dirty="0" smtClean="0"/>
              <a:t> Ali ham </a:t>
            </a:r>
            <a:r>
              <a:rPr lang="en-US" sz="4000" dirty="0" err="1" smtClean="0"/>
              <a:t>halok</a:t>
            </a:r>
            <a:r>
              <a:rPr lang="en-US" sz="4000" dirty="0" smtClean="0"/>
              <a:t> </a:t>
            </a:r>
            <a:r>
              <a:rPr lang="en-US" sz="4000" dirty="0" err="1" smtClean="0"/>
              <a:t>bo‘ladi</a:t>
            </a:r>
            <a:endParaRPr lang="ru-RU" sz="40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24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72230"/>
          </a:xfrm>
        </p:spPr>
        <p:txBody>
          <a:bodyPr/>
          <a:lstStyle/>
          <a:p>
            <a:r>
              <a:rPr lang="en-US" sz="3200" dirty="0" err="1" smtClean="0"/>
              <a:t>Qo‘zg‘olon</a:t>
            </a:r>
            <a:r>
              <a:rPr lang="en-US" sz="3200" dirty="0" smtClean="0"/>
              <a:t> </a:t>
            </a:r>
            <a:r>
              <a:rPr lang="en-US" sz="3200" dirty="0" err="1" smtClean="0"/>
              <a:t>shafqatsizlarcha</a:t>
            </a:r>
            <a:r>
              <a:rPr lang="en-US" sz="3200" dirty="0" smtClean="0"/>
              <a:t> </a:t>
            </a:r>
            <a:r>
              <a:rPr lang="en-US" sz="3200" dirty="0" err="1" smtClean="0"/>
              <a:t>bostiriladi</a:t>
            </a:r>
            <a:r>
              <a:rPr lang="en-US" sz="3200" dirty="0" smtClean="0"/>
              <a:t>. </a:t>
            </a:r>
            <a:r>
              <a:rPr lang="en-US" sz="3200" dirty="0" err="1" smtClean="0"/>
              <a:t>Mo‘g‘ul</a:t>
            </a:r>
            <a:r>
              <a:rPr lang="en-US" sz="3200" dirty="0" smtClean="0"/>
              <a:t> </a:t>
            </a:r>
            <a:r>
              <a:rPr lang="en-US" sz="3200" dirty="0" err="1" smtClean="0"/>
              <a:t>bosqoqlari</a:t>
            </a:r>
            <a:r>
              <a:rPr lang="en-US" sz="3200" dirty="0" smtClean="0"/>
              <a:t> </a:t>
            </a:r>
            <a:r>
              <a:rPr lang="en-US" sz="3200" dirty="0" err="1" smtClean="0"/>
              <a:t>Buxoroga</a:t>
            </a:r>
            <a:r>
              <a:rPr lang="en-US" sz="3200" dirty="0" smtClean="0"/>
              <a:t> </a:t>
            </a:r>
            <a:r>
              <a:rPr lang="en-US" sz="3200" dirty="0" err="1" smtClean="0"/>
              <a:t>kirib</a:t>
            </a:r>
            <a:r>
              <a:rPr lang="en-US" sz="3200" dirty="0" smtClean="0"/>
              <a:t>, </a:t>
            </a:r>
            <a:r>
              <a:rPr lang="en-US" sz="3200" dirty="0" err="1" smtClean="0"/>
              <a:t>shahar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atrofidagi</a:t>
            </a:r>
            <a:r>
              <a:rPr lang="en-US" sz="3200" dirty="0" smtClean="0"/>
              <a:t> </a:t>
            </a:r>
            <a:r>
              <a:rPr lang="en-US" sz="3200" dirty="0" err="1" smtClean="0"/>
              <a:t>kishilarni</a:t>
            </a:r>
            <a:r>
              <a:rPr lang="en-US" sz="3200" dirty="0" smtClean="0"/>
              <a:t> </a:t>
            </a:r>
            <a:r>
              <a:rPr lang="en-US" sz="3200" dirty="0" err="1" smtClean="0"/>
              <a:t>talashga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o‘ldirishga</a:t>
            </a:r>
            <a:r>
              <a:rPr lang="en-US" sz="3200" dirty="0" smtClean="0"/>
              <a:t> </a:t>
            </a:r>
            <a:r>
              <a:rPr lang="en-US" sz="3200" dirty="0" err="1" smtClean="0"/>
              <a:t>kirishadilar</a:t>
            </a:r>
            <a:r>
              <a:rPr lang="en-US" sz="3200" dirty="0" smtClean="0"/>
              <a:t>. </a:t>
            </a:r>
            <a:r>
              <a:rPr lang="en-US" sz="3200" dirty="0" err="1" smtClean="0"/>
              <a:t>Xo‘jandda</a:t>
            </a:r>
            <a:r>
              <a:rPr lang="en-US" sz="3200" dirty="0" smtClean="0"/>
              <a:t> </a:t>
            </a:r>
            <a:r>
              <a:rPr lang="en-US" sz="3200" dirty="0" err="1" smtClean="0"/>
              <a:t>turgan</a:t>
            </a:r>
            <a:r>
              <a:rPr lang="en-US" sz="3200" dirty="0" smtClean="0"/>
              <a:t> </a:t>
            </a:r>
            <a:r>
              <a:rPr lang="en-US" sz="3200" dirty="0" err="1" smtClean="0"/>
              <a:t>mo‘g‘ullar</a:t>
            </a:r>
            <a:r>
              <a:rPr lang="en-US" sz="3200" dirty="0" smtClean="0"/>
              <a:t> </a:t>
            </a:r>
            <a:r>
              <a:rPr lang="en-US" sz="3200" dirty="0" err="1" smtClean="0"/>
              <a:t>noibi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Mahmud </a:t>
            </a:r>
            <a:r>
              <a:rPr lang="en-US" sz="3200" dirty="0" err="1" smtClean="0">
                <a:solidFill>
                  <a:srgbClr val="FF0000"/>
                </a:solidFill>
              </a:rPr>
              <a:t>Yalavochning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err="1" smtClean="0"/>
              <a:t>bu</a:t>
            </a:r>
            <a:r>
              <a:rPr lang="en-US" sz="3200" dirty="0" smtClean="0"/>
              <a:t> </a:t>
            </a:r>
            <a:r>
              <a:rPr lang="en-US" sz="3200" dirty="0" err="1" smtClean="0"/>
              <a:t>yerga</a:t>
            </a:r>
            <a:r>
              <a:rPr lang="en-US" sz="3200" dirty="0" smtClean="0"/>
              <a:t> </a:t>
            </a:r>
            <a:r>
              <a:rPr lang="en-US" sz="3200" dirty="0" err="1" smtClean="0"/>
              <a:t>kelishi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Buxorodagi</a:t>
            </a:r>
            <a:r>
              <a:rPr lang="en-US" sz="3200" dirty="0" smtClean="0"/>
              <a:t> </a:t>
            </a:r>
            <a:r>
              <a:rPr lang="en-US" sz="3200" dirty="0" err="1" smtClean="0"/>
              <a:t>qirg‘in</a:t>
            </a:r>
            <a:r>
              <a:rPr lang="en-US" sz="3200" dirty="0" smtClean="0"/>
              <a:t> </a:t>
            </a:r>
            <a:r>
              <a:rPr lang="en-US" sz="3200" dirty="0" err="1" smtClean="0"/>
              <a:t>to‘xtatiladi</a:t>
            </a:r>
            <a:r>
              <a:rPr lang="en-US" sz="3200" dirty="0" smtClean="0"/>
              <a:t>. U </a:t>
            </a:r>
            <a:r>
              <a:rPr lang="en-US" sz="3200" dirty="0" err="1" smtClean="0"/>
              <a:t>talangan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vayron</a:t>
            </a:r>
            <a:r>
              <a:rPr lang="en-US" sz="3200" dirty="0" smtClean="0"/>
              <a:t> </a:t>
            </a:r>
            <a:r>
              <a:rPr lang="en-US" sz="3200" dirty="0" err="1" smtClean="0"/>
              <a:t>etilgan</a:t>
            </a:r>
            <a:r>
              <a:rPr lang="en-US" sz="3200" dirty="0" smtClean="0"/>
              <a:t> </a:t>
            </a:r>
            <a:r>
              <a:rPr lang="en-US" sz="3200" dirty="0" err="1" smtClean="0"/>
              <a:t>shahardan</a:t>
            </a:r>
            <a:r>
              <a:rPr lang="en-US" sz="3200" dirty="0" smtClean="0"/>
              <a:t> </a:t>
            </a:r>
            <a:r>
              <a:rPr lang="en-US" sz="3200" dirty="0" err="1" smtClean="0"/>
              <a:t>hech</a:t>
            </a:r>
            <a:r>
              <a:rPr lang="en-US" sz="3200" dirty="0" smtClean="0"/>
              <a:t> </a:t>
            </a:r>
            <a:r>
              <a:rPr lang="en-US" sz="3200" dirty="0" err="1" smtClean="0"/>
              <a:t>qanday</a:t>
            </a:r>
            <a:r>
              <a:rPr lang="en-US" sz="3200" dirty="0" smtClean="0"/>
              <a:t> </a:t>
            </a:r>
            <a:r>
              <a:rPr lang="en-US" sz="3200" dirty="0" err="1" smtClean="0"/>
              <a:t>soliq</a:t>
            </a:r>
            <a:r>
              <a:rPr lang="en-US" sz="3200" dirty="0" smtClean="0"/>
              <a:t> </a:t>
            </a:r>
            <a:r>
              <a:rPr lang="en-US" sz="3200" dirty="0" err="1" smtClean="0"/>
              <a:t>yig‘ib</a:t>
            </a:r>
            <a:r>
              <a:rPr lang="en-US" sz="3200" dirty="0" smtClean="0"/>
              <a:t> </a:t>
            </a:r>
            <a:r>
              <a:rPr lang="en-US" sz="3200" dirty="0" err="1" smtClean="0"/>
              <a:t>bo‘lmasligiga</a:t>
            </a:r>
            <a:r>
              <a:rPr lang="en-US" sz="3200" dirty="0" smtClean="0"/>
              <a:t> </a:t>
            </a:r>
            <a:r>
              <a:rPr lang="en-US" sz="3200" dirty="0" err="1" smtClean="0"/>
              <a:t>Chingizxonning</a:t>
            </a:r>
            <a:r>
              <a:rPr lang="en-US" sz="3200" dirty="0" smtClean="0"/>
              <a:t> </a:t>
            </a:r>
            <a:r>
              <a:rPr lang="en-US" sz="3200" dirty="0" err="1" smtClean="0"/>
              <a:t>o‘g‘li</a:t>
            </a:r>
            <a:r>
              <a:rPr lang="en-US" sz="3200" dirty="0" smtClean="0"/>
              <a:t> – </a:t>
            </a:r>
            <a:r>
              <a:rPr lang="en-US" sz="3200" dirty="0" err="1" smtClean="0"/>
              <a:t>ulus</a:t>
            </a:r>
            <a:r>
              <a:rPr lang="en-US" sz="3200" dirty="0" smtClean="0"/>
              <a:t> </a:t>
            </a:r>
            <a:r>
              <a:rPr lang="en-US" sz="3200" dirty="0" err="1" smtClean="0"/>
              <a:t>hukmdori</a:t>
            </a:r>
            <a:r>
              <a:rPr lang="en-US" sz="3200" dirty="0" smtClean="0"/>
              <a:t> </a:t>
            </a:r>
            <a:r>
              <a:rPr lang="en-US" sz="3200" dirty="0" err="1" smtClean="0"/>
              <a:t>Chig‘atoyni</a:t>
            </a:r>
            <a:r>
              <a:rPr lang="en-US" sz="3200" dirty="0" smtClean="0"/>
              <a:t> </a:t>
            </a:r>
            <a:r>
              <a:rPr lang="en-US" sz="3200" dirty="0" err="1" smtClean="0"/>
              <a:t>ishontira</a:t>
            </a:r>
            <a:r>
              <a:rPr lang="en-US" sz="3200" dirty="0" smtClean="0"/>
              <a:t> </a:t>
            </a:r>
            <a:r>
              <a:rPr lang="en-US" sz="3200" dirty="0" err="1" smtClean="0"/>
              <a:t>oladi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2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8596" y="214290"/>
            <a:ext cx="8286808" cy="6215105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Garchi</a:t>
            </a:r>
            <a:r>
              <a:rPr lang="en-US" sz="3600" dirty="0" smtClean="0"/>
              <a:t> </a:t>
            </a:r>
            <a:r>
              <a:rPr lang="en-US" sz="3600" dirty="0" err="1" smtClean="0"/>
              <a:t>bu</a:t>
            </a:r>
            <a:r>
              <a:rPr lang="en-US" sz="3600" dirty="0" smtClean="0"/>
              <a:t> </a:t>
            </a:r>
            <a:r>
              <a:rPr lang="en-US" sz="3600" dirty="0" err="1" smtClean="0"/>
              <a:t>xalq</a:t>
            </a:r>
            <a:r>
              <a:rPr lang="en-US" sz="3600" dirty="0" smtClean="0"/>
              <a:t> </a:t>
            </a:r>
            <a:r>
              <a:rPr lang="en-US" sz="3600" dirty="0" err="1" smtClean="0"/>
              <a:t>qo'zg'oloni</a:t>
            </a:r>
            <a:r>
              <a:rPr lang="en-US" sz="3600" dirty="0" smtClean="0"/>
              <a:t> </a:t>
            </a:r>
            <a:r>
              <a:rPr lang="en-US" sz="3600" dirty="0" err="1" smtClean="0"/>
              <a:t>mag'lub</a:t>
            </a:r>
            <a:r>
              <a:rPr lang="en-US" sz="3600" dirty="0" smtClean="0"/>
              <a:t> </a:t>
            </a:r>
            <a:r>
              <a:rPr lang="en-US" sz="3600" dirty="0" err="1" smtClean="0"/>
              <a:t>etilsa-da</a:t>
            </a:r>
            <a:r>
              <a:rPr lang="en-US" sz="3600" dirty="0" smtClean="0"/>
              <a:t>, </a:t>
            </a:r>
            <a:r>
              <a:rPr lang="en-US" sz="3600" dirty="0" err="1" smtClean="0"/>
              <a:t>biroq</a:t>
            </a:r>
            <a:r>
              <a:rPr lang="en-US" sz="3600" dirty="0" smtClean="0"/>
              <a:t> u </a:t>
            </a:r>
            <a:r>
              <a:rPr lang="en-US" sz="3600" dirty="0" err="1" smtClean="0"/>
              <a:t>Movarounnahr</a:t>
            </a:r>
            <a:r>
              <a:rPr lang="en-US" sz="3600" dirty="0" smtClean="0"/>
              <a:t> </a:t>
            </a:r>
            <a:r>
              <a:rPr lang="en-US" sz="3600" dirty="0" err="1" smtClean="0"/>
              <a:t>erksevar</a:t>
            </a:r>
            <a:r>
              <a:rPr lang="en-US" sz="3600" dirty="0" smtClean="0"/>
              <a:t> </a:t>
            </a:r>
            <a:r>
              <a:rPr lang="en-US" sz="3600" dirty="0" err="1" smtClean="0"/>
              <a:t>xalqining</a:t>
            </a:r>
            <a:r>
              <a:rPr lang="en-US" sz="3600" dirty="0" smtClean="0"/>
              <a:t> </a:t>
            </a:r>
            <a:r>
              <a:rPr lang="en-US" sz="3600" dirty="0" err="1" smtClean="0"/>
              <a:t>ozodlik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mustaqillik</a:t>
            </a:r>
            <a:r>
              <a:rPr lang="en-US" sz="3600" dirty="0" smtClean="0"/>
              <a:t> </a:t>
            </a:r>
            <a:r>
              <a:rPr lang="en-US" sz="3600" dirty="0" err="1" smtClean="0"/>
              <a:t>yo'lidagi</a:t>
            </a:r>
            <a:r>
              <a:rPr lang="en-US" sz="3600" dirty="0" smtClean="0"/>
              <a:t> </a:t>
            </a:r>
            <a:r>
              <a:rPr lang="en-US" sz="3600" dirty="0" err="1" smtClean="0">
                <a:hlinkClick r:id="rId2"/>
              </a:rPr>
              <a:t>mardonavor</a:t>
            </a:r>
            <a:r>
              <a:rPr lang="en-US" sz="3600" dirty="0" smtClean="0">
                <a:hlinkClick r:id="rId2"/>
              </a:rPr>
              <a:t> </a:t>
            </a:r>
            <a:r>
              <a:rPr lang="en-US" sz="3600" dirty="0" err="1" smtClean="0">
                <a:hlinkClick r:id="rId2"/>
              </a:rPr>
              <a:t>kurashi</a:t>
            </a:r>
            <a:r>
              <a:rPr lang="en-US" sz="3600" dirty="0" smtClean="0"/>
              <a:t>, </a:t>
            </a:r>
            <a:r>
              <a:rPr lang="en-US" sz="3600" dirty="0" err="1" smtClean="0"/>
              <a:t>qat'iyatini</a:t>
            </a:r>
            <a:r>
              <a:rPr lang="en-US" sz="3600" dirty="0" smtClean="0"/>
              <a:t> </a:t>
            </a:r>
            <a:r>
              <a:rPr lang="en-US" sz="3600" dirty="0" err="1" smtClean="0"/>
              <a:t>to'la</a:t>
            </a:r>
            <a:r>
              <a:rPr lang="en-US" sz="3600" dirty="0" smtClean="0"/>
              <a:t> </a:t>
            </a:r>
            <a:r>
              <a:rPr lang="en-US" sz="3600" dirty="0" err="1" smtClean="0"/>
              <a:t>namoyon</a:t>
            </a:r>
            <a:r>
              <a:rPr lang="en-US" sz="3600" dirty="0" smtClean="0"/>
              <a:t> </a:t>
            </a:r>
            <a:r>
              <a:rPr lang="en-US" sz="3600" dirty="0" err="1" smtClean="0"/>
              <a:t>etdi</a:t>
            </a:r>
            <a:r>
              <a:rPr lang="en-US" sz="3600" dirty="0" smtClean="0"/>
              <a:t>. </a:t>
            </a:r>
            <a:r>
              <a:rPr lang="en-US" sz="3600" dirty="0" err="1" smtClean="0"/>
              <a:t>Ayni</a:t>
            </a:r>
            <a:r>
              <a:rPr lang="en-US" sz="3600" dirty="0" smtClean="0"/>
              <a:t> </a:t>
            </a:r>
            <a:r>
              <a:rPr lang="en-US" sz="3600" dirty="0" err="1" smtClean="0"/>
              <a:t>chog'da</a:t>
            </a:r>
            <a:r>
              <a:rPr lang="en-US" sz="3600" dirty="0" smtClean="0"/>
              <a:t>, </a:t>
            </a:r>
            <a:r>
              <a:rPr lang="en-US" sz="3600" dirty="0" err="1" smtClean="0"/>
              <a:t>Torobiy</a:t>
            </a:r>
            <a:r>
              <a:rPr lang="en-US" sz="3600" dirty="0" smtClean="0"/>
              <a:t> </a:t>
            </a:r>
            <a:r>
              <a:rPr lang="en-US" sz="3600" dirty="0" err="1" smtClean="0"/>
              <a:t>qo'zg'oloni</a:t>
            </a:r>
            <a:r>
              <a:rPr lang="en-US" sz="3600" dirty="0" smtClean="0"/>
              <a:t> </a:t>
            </a:r>
            <a:r>
              <a:rPr lang="en-US" sz="3600" dirty="0" err="1" smtClean="0"/>
              <a:t>mo'g'ul</a:t>
            </a:r>
            <a:r>
              <a:rPr lang="en-US" sz="3600" dirty="0" smtClean="0"/>
              <a:t> </a:t>
            </a:r>
            <a:r>
              <a:rPr lang="en-US" sz="3600" dirty="0" err="1" smtClean="0"/>
              <a:t>hukmdorlariga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xalq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munosabatlarini</a:t>
            </a:r>
            <a:r>
              <a:rPr lang="en-US" sz="3600" dirty="0" smtClean="0"/>
              <a:t> </a:t>
            </a:r>
            <a:r>
              <a:rPr lang="en-US" sz="3600" dirty="0" err="1" smtClean="0"/>
              <a:t>qayta</a:t>
            </a:r>
            <a:r>
              <a:rPr lang="en-US" sz="3600" dirty="0" smtClean="0"/>
              <a:t> </a:t>
            </a:r>
            <a:r>
              <a:rPr lang="en-US" sz="3600" dirty="0" err="1" smtClean="0"/>
              <a:t>ko'rib</a:t>
            </a:r>
            <a:r>
              <a:rPr lang="en-US" sz="3600" dirty="0" smtClean="0"/>
              <a:t> </a:t>
            </a:r>
            <a:r>
              <a:rPr lang="en-US" sz="3600" dirty="0" err="1" smtClean="0"/>
              <a:t>chiqish</a:t>
            </a:r>
            <a:r>
              <a:rPr lang="en-US" sz="3600" dirty="0" smtClean="0"/>
              <a:t>, </a:t>
            </a:r>
            <a:r>
              <a:rPr lang="en-US" sz="3600" dirty="0" err="1" smtClean="0"/>
              <a:t>siyosiy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taktik</a:t>
            </a:r>
            <a:r>
              <a:rPr lang="en-US" sz="3600" dirty="0" smtClean="0"/>
              <a:t> </a:t>
            </a:r>
            <a:r>
              <a:rPr lang="en-US" sz="3600" dirty="0" err="1" smtClean="0"/>
              <a:t>yo'llarni</a:t>
            </a:r>
            <a:r>
              <a:rPr lang="en-US" sz="3600" dirty="0" smtClean="0"/>
              <a:t> </a:t>
            </a:r>
            <a:r>
              <a:rPr lang="en-US" sz="3600" dirty="0" err="1" smtClean="0"/>
              <a:t>o'zgartirish</a:t>
            </a:r>
            <a:r>
              <a:rPr lang="en-US" sz="3600" dirty="0" smtClean="0"/>
              <a:t> </a:t>
            </a:r>
            <a:r>
              <a:rPr lang="en-US" sz="3600" dirty="0" err="1" smtClean="0"/>
              <a:t>uchun</a:t>
            </a:r>
            <a:r>
              <a:rPr lang="en-US" sz="3600" dirty="0" smtClean="0"/>
              <a:t> </a:t>
            </a:r>
            <a:r>
              <a:rPr lang="en-US" sz="3600" dirty="0" err="1" smtClean="0"/>
              <a:t>muhim</a:t>
            </a:r>
            <a:r>
              <a:rPr lang="en-US" sz="3600" dirty="0" smtClean="0"/>
              <a:t> </a:t>
            </a:r>
            <a:r>
              <a:rPr lang="en-US" sz="3600" dirty="0" err="1" smtClean="0"/>
              <a:t>saboq</a:t>
            </a:r>
            <a:r>
              <a:rPr lang="en-US" sz="3600" dirty="0" smtClean="0"/>
              <a:t> </a:t>
            </a:r>
            <a:r>
              <a:rPr lang="en-US" sz="3600" dirty="0" err="1" smtClean="0"/>
              <a:t>bo'ldi</a:t>
            </a:r>
            <a:r>
              <a:rPr lang="en-US" sz="3600" dirty="0" smtClean="0"/>
              <a:t>. </a:t>
            </a:r>
            <a:endParaRPr lang="ru-RU" sz="3600" dirty="0" smtClean="0"/>
          </a:p>
          <a:p>
            <a:endParaRPr lang="ru-RU" sz="3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8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507249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xalq</a:t>
            </a:r>
            <a:r>
              <a:rPr lang="en-US" sz="3600" dirty="0" smtClean="0"/>
              <a:t> </a:t>
            </a:r>
            <a:r>
              <a:rPr lang="en-US" sz="3600" dirty="0" err="1" smtClean="0"/>
              <a:t>orasida</a:t>
            </a:r>
            <a:r>
              <a:rPr lang="en-US" sz="3600" dirty="0" smtClean="0"/>
              <a:t> </a:t>
            </a:r>
            <a:r>
              <a:rPr lang="en-US" sz="3600" dirty="0" err="1" smtClean="0"/>
              <a:t>ancha</a:t>
            </a:r>
            <a:r>
              <a:rPr lang="en-US" sz="3600" dirty="0" smtClean="0"/>
              <a:t> </a:t>
            </a:r>
            <a:r>
              <a:rPr lang="en-US" sz="3600" dirty="0" err="1" smtClean="0"/>
              <a:t>obro'sizlanib</a:t>
            </a:r>
            <a:r>
              <a:rPr lang="en-US" sz="3600" dirty="0" smtClean="0"/>
              <a:t> </a:t>
            </a:r>
            <a:r>
              <a:rPr lang="en-US" sz="3600" dirty="0" err="1" smtClean="0"/>
              <a:t>qolgan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Yalavochning</a:t>
            </a:r>
            <a:r>
              <a:rPr lang="en-US" sz="3600" dirty="0" smtClean="0"/>
              <a:t> </a:t>
            </a:r>
            <a:r>
              <a:rPr lang="en-US" sz="3600" dirty="0" err="1" smtClean="0"/>
              <a:t>mo'g'ul</a:t>
            </a:r>
            <a:r>
              <a:rPr lang="en-US" sz="3600" dirty="0" smtClean="0"/>
              <a:t> </a:t>
            </a:r>
            <a:r>
              <a:rPr lang="en-US" sz="3600" dirty="0" err="1" smtClean="0"/>
              <a:t>hukmdorlari</a:t>
            </a:r>
            <a:r>
              <a:rPr lang="en-US" sz="3600" dirty="0" smtClean="0"/>
              <a:t> </a:t>
            </a:r>
            <a:r>
              <a:rPr lang="en-US" sz="3600" dirty="0" err="1" smtClean="0"/>
              <a:t>tomonidan</a:t>
            </a:r>
            <a:r>
              <a:rPr lang="en-US" sz="3600" dirty="0" smtClean="0"/>
              <a:t> </a:t>
            </a:r>
            <a:r>
              <a:rPr lang="en-US" sz="3600" dirty="0" err="1" smtClean="0"/>
              <a:t>Movarounnahrdan</a:t>
            </a:r>
            <a:r>
              <a:rPr lang="en-US" sz="3600" dirty="0" smtClean="0"/>
              <a:t> olinib,1238- </a:t>
            </a:r>
            <a:r>
              <a:rPr lang="en-US" sz="3600" dirty="0" err="1" smtClean="0"/>
              <a:t>yilda</a:t>
            </a:r>
            <a:r>
              <a:rPr lang="en-US" sz="3600" dirty="0" smtClean="0"/>
              <a:t> </a:t>
            </a:r>
            <a:r>
              <a:rPr lang="en-US" sz="3600" dirty="0" err="1" smtClean="0"/>
              <a:t>Pekinga</a:t>
            </a:r>
            <a:r>
              <a:rPr lang="en-US" sz="3600" dirty="0" smtClean="0"/>
              <a:t> </a:t>
            </a:r>
            <a:r>
              <a:rPr lang="en-US" sz="3600" dirty="0" err="1" smtClean="0"/>
              <a:t>hokim</a:t>
            </a:r>
            <a:r>
              <a:rPr lang="en-US" sz="3600" dirty="0" smtClean="0"/>
              <a:t> </a:t>
            </a:r>
            <a:r>
              <a:rPr lang="en-US" sz="3600" dirty="0" err="1" smtClean="0"/>
              <a:t>etib</a:t>
            </a:r>
            <a:r>
              <a:rPr lang="en-US" sz="3600" dirty="0" smtClean="0"/>
              <a:t> </a:t>
            </a:r>
            <a:r>
              <a:rPr lang="en-US" sz="3600" dirty="0" err="1" smtClean="0"/>
              <a:t>tayinlanishi</a:t>
            </a:r>
            <a:r>
              <a:rPr lang="en-US" sz="3600" dirty="0" smtClean="0"/>
              <a:t>, </a:t>
            </a:r>
            <a:r>
              <a:rPr lang="en-US" sz="3600" dirty="0" err="1" smtClean="0"/>
              <a:t>uning</a:t>
            </a:r>
            <a:r>
              <a:rPr lang="en-US" sz="3600" dirty="0" smtClean="0"/>
              <a:t> </a:t>
            </a:r>
            <a:r>
              <a:rPr lang="en-US" sz="3600" dirty="0" err="1" smtClean="0"/>
              <a:t>o'rni</a:t>
            </a:r>
            <a:r>
              <a:rPr lang="en-US" sz="3600" dirty="0" smtClean="0"/>
              <a:t> </a:t>
            </a:r>
            <a:r>
              <a:rPr lang="en-US" sz="3600" dirty="0" err="1" smtClean="0"/>
              <a:t>katta</a:t>
            </a:r>
            <a:r>
              <a:rPr lang="en-US" sz="3600" dirty="0" smtClean="0"/>
              <a:t> </a:t>
            </a:r>
            <a:r>
              <a:rPr lang="en-US" sz="3600" dirty="0" err="1" smtClean="0"/>
              <a:t>o'g'li</a:t>
            </a:r>
            <a:r>
              <a:rPr lang="en-US" sz="3600" dirty="0" smtClean="0"/>
              <a:t> </a:t>
            </a:r>
            <a:r>
              <a:rPr lang="en-US" sz="3600" dirty="0" err="1" smtClean="0"/>
              <a:t>Mas'udbek</a:t>
            </a:r>
            <a:r>
              <a:rPr lang="en-US" sz="3600" dirty="0" smtClean="0"/>
              <a:t> (1239-1289) ka </a:t>
            </a:r>
            <a:r>
              <a:rPr lang="en-US" sz="3600" dirty="0" err="1" smtClean="0"/>
              <a:t>berilishi</a:t>
            </a:r>
            <a:r>
              <a:rPr lang="en-US" sz="3600" dirty="0" smtClean="0"/>
              <a:t> ham </a:t>
            </a:r>
            <a:r>
              <a:rPr lang="en-US" sz="3600" dirty="0" err="1" smtClean="0"/>
              <a:t>qo'zg'olonning</a:t>
            </a:r>
            <a:r>
              <a:rPr lang="en-US" sz="3600" dirty="0" smtClean="0"/>
              <a:t> </a:t>
            </a:r>
            <a:r>
              <a:rPr lang="en-US" sz="3600" dirty="0" err="1" smtClean="0"/>
              <a:t>muhim</a:t>
            </a:r>
            <a:r>
              <a:rPr lang="en-US" sz="3600" dirty="0" smtClean="0"/>
              <a:t> </a:t>
            </a:r>
            <a:r>
              <a:rPr lang="en-US" sz="3600" dirty="0" err="1" smtClean="0"/>
              <a:t>saboqlaridan</a:t>
            </a:r>
            <a:r>
              <a:rPr lang="en-US" sz="3600" dirty="0" smtClean="0"/>
              <a:t> </a:t>
            </a:r>
            <a:r>
              <a:rPr lang="en-US" sz="3600" dirty="0" err="1" smtClean="0"/>
              <a:t>biri</a:t>
            </a:r>
            <a:r>
              <a:rPr lang="en-US" sz="3600" dirty="0" smtClean="0"/>
              <a:t> </a:t>
            </a:r>
            <a:r>
              <a:rPr lang="en-US" sz="3600" dirty="0" err="1" smtClean="0"/>
              <a:t>bo'ldi</a:t>
            </a:r>
            <a:r>
              <a:rPr lang="en-US" sz="3600" dirty="0" smtClean="0"/>
              <a:t>.</a:t>
            </a:r>
            <a:endParaRPr lang="ru-RU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721563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Maxmud</a:t>
            </a:r>
            <a:r>
              <a:rPr lang="en-US" sz="4000" dirty="0" smtClean="0"/>
              <a:t> </a:t>
            </a:r>
            <a:r>
              <a:rPr lang="en-US" sz="4000" dirty="0" err="1" smtClean="0"/>
              <a:t>Yalavoch</a:t>
            </a:r>
            <a:r>
              <a:rPr lang="en-US" sz="4000" dirty="0" smtClean="0"/>
              <a:t> </a:t>
            </a:r>
            <a:r>
              <a:rPr lang="en-US" sz="4000" dirty="0" err="1" smtClean="0"/>
              <a:t>Xitoyga</a:t>
            </a:r>
            <a:r>
              <a:rPr lang="en-US" sz="4000" dirty="0" smtClean="0"/>
              <a:t> </a:t>
            </a:r>
            <a:r>
              <a:rPr lang="en-US" sz="4000" dirty="0" err="1" smtClean="0"/>
              <a:t>jo’natilgach</a:t>
            </a:r>
            <a:r>
              <a:rPr lang="en-US" sz="4000" dirty="0" smtClean="0"/>
              <a:t>, </a:t>
            </a:r>
            <a:r>
              <a:rPr lang="en-US" sz="4000" dirty="0" err="1" smtClean="0"/>
              <a:t>Ma’sudbekka</a:t>
            </a:r>
            <a:r>
              <a:rPr lang="en-US" sz="4000" dirty="0" smtClean="0"/>
              <a:t> </a:t>
            </a:r>
            <a:r>
              <a:rPr lang="en-US" sz="4000" dirty="0" err="1" smtClean="0"/>
              <a:t>Uyg’uristonga</a:t>
            </a:r>
            <a:r>
              <a:rPr lang="en-US" sz="4000" dirty="0" smtClean="0"/>
              <a:t> </a:t>
            </a:r>
            <a:r>
              <a:rPr lang="en-US" sz="4000" dirty="0" err="1" smtClean="0"/>
              <a:t>qarashli</a:t>
            </a:r>
            <a:r>
              <a:rPr lang="en-US" sz="4000" dirty="0" smtClean="0"/>
              <a:t> </a:t>
            </a:r>
            <a:r>
              <a:rPr lang="en-US" sz="4000" dirty="0" err="1" smtClean="0"/>
              <a:t>Xo’tan</a:t>
            </a:r>
            <a:r>
              <a:rPr lang="en-US" sz="4000" dirty="0" smtClean="0"/>
              <a:t>, </a:t>
            </a:r>
            <a:r>
              <a:rPr lang="en-US" sz="4000" dirty="0" err="1" smtClean="0"/>
              <a:t>Qoshg’ar</a:t>
            </a:r>
            <a:r>
              <a:rPr lang="en-US" sz="4000" dirty="0" smtClean="0"/>
              <a:t>, </a:t>
            </a:r>
            <a:r>
              <a:rPr lang="en-US" sz="4000" dirty="0" err="1" smtClean="0"/>
              <a:t>olmaliq</a:t>
            </a:r>
            <a:r>
              <a:rPr lang="en-US" sz="4000" dirty="0" smtClean="0"/>
              <a:t>, </a:t>
            </a:r>
            <a:r>
              <a:rPr lang="en-US" sz="4000" dirty="0" err="1" smtClean="0"/>
              <a:t>Qoyalikdan</a:t>
            </a:r>
            <a:r>
              <a:rPr lang="en-US" sz="4000" dirty="0" smtClean="0"/>
              <a:t> to Samarqand </a:t>
            </a:r>
            <a:r>
              <a:rPr lang="en-US" sz="4000" dirty="0" err="1" smtClean="0"/>
              <a:t>va</a:t>
            </a:r>
            <a:r>
              <a:rPr lang="en-US" sz="4000" dirty="0" smtClean="0"/>
              <a:t> </a:t>
            </a:r>
            <a:r>
              <a:rPr lang="en-US" sz="4000" dirty="0" err="1" smtClean="0"/>
              <a:t>Jayxun</a:t>
            </a:r>
            <a:r>
              <a:rPr lang="en-US" sz="4000" dirty="0" smtClean="0"/>
              <a:t> </a:t>
            </a:r>
            <a:r>
              <a:rPr lang="en-US" sz="4000" dirty="0" err="1" smtClean="0"/>
              <a:t>daryosi</a:t>
            </a:r>
            <a:r>
              <a:rPr lang="en-US" sz="4000" dirty="0" smtClean="0"/>
              <a:t> </a:t>
            </a:r>
            <a:r>
              <a:rPr lang="en-US" sz="4000" dirty="0" err="1" smtClean="0"/>
              <a:t>sohillarigacha</a:t>
            </a:r>
            <a:r>
              <a:rPr lang="en-US" sz="4000" dirty="0" smtClean="0"/>
              <a:t>, </a:t>
            </a:r>
            <a:r>
              <a:rPr lang="en-US" sz="4000" dirty="0" err="1" smtClean="0"/>
              <a:t>Beshbaliq</a:t>
            </a:r>
            <a:r>
              <a:rPr lang="en-US" sz="4000" dirty="0" smtClean="0"/>
              <a:t> </a:t>
            </a:r>
            <a:r>
              <a:rPr lang="en-US" sz="4000" dirty="0" err="1" smtClean="0"/>
              <a:t>va</a:t>
            </a:r>
            <a:r>
              <a:rPr lang="en-US" sz="4000" dirty="0" smtClean="0"/>
              <a:t> </a:t>
            </a:r>
            <a:r>
              <a:rPr lang="en-US" sz="4000" dirty="0" err="1" smtClean="0"/>
              <a:t>Qoraxo’ja</a:t>
            </a:r>
            <a:r>
              <a:rPr lang="en-US" sz="4000" dirty="0" smtClean="0"/>
              <a:t> </a:t>
            </a:r>
            <a:r>
              <a:rPr lang="en-US" sz="4000" dirty="0" err="1" smtClean="0"/>
              <a:t>yerlari</a:t>
            </a:r>
            <a:r>
              <a:rPr lang="en-US" sz="4000" dirty="0" smtClean="0"/>
              <a:t> </a:t>
            </a:r>
            <a:r>
              <a:rPr lang="en-US" sz="4000" dirty="0" err="1" smtClean="0"/>
              <a:t>in’om</a:t>
            </a:r>
            <a:r>
              <a:rPr lang="en-US" sz="4000" dirty="0" smtClean="0"/>
              <a:t> </a:t>
            </a:r>
            <a:r>
              <a:rPr lang="en-US" sz="4000" dirty="0" err="1" smtClean="0"/>
              <a:t>etilgan</a:t>
            </a:r>
            <a:r>
              <a:rPr lang="en-US" sz="4000" dirty="0" smtClean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6419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714348" y="500042"/>
            <a:ext cx="7972452" cy="5929354"/>
          </a:xfrm>
        </p:spPr>
        <p:txBody>
          <a:bodyPr>
            <a:normAutofit lnSpcReduction="10000"/>
          </a:bodyPr>
          <a:lstStyle/>
          <a:p>
            <a:r>
              <a:rPr lang="en-US" sz="3200" dirty="0" err="1" smtClean="0"/>
              <a:t>Mas'udbek</a:t>
            </a:r>
            <a:r>
              <a:rPr lang="en-US" sz="3200" dirty="0" smtClean="0"/>
              <a:t> (1238-1289 - </a:t>
            </a:r>
            <a:r>
              <a:rPr lang="en-US" sz="3200" dirty="0" err="1" smtClean="0"/>
              <a:t>yil</a:t>
            </a:r>
            <a:r>
              <a:rPr lang="en-US" sz="3200" dirty="0" smtClean="0"/>
              <a:t>)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tomondan</a:t>
            </a:r>
            <a:r>
              <a:rPr lang="en-US" sz="3200" dirty="0" smtClean="0"/>
              <a:t>, </a:t>
            </a:r>
            <a:r>
              <a:rPr lang="en-US" sz="3200" dirty="0" err="1" smtClean="0"/>
              <a:t>hukmron</a:t>
            </a:r>
            <a:r>
              <a:rPr lang="en-US" sz="3200" dirty="0" smtClean="0"/>
              <a:t> </a:t>
            </a:r>
            <a:r>
              <a:rPr lang="en-US" sz="3200" dirty="0" err="1" smtClean="0"/>
              <a:t>mo'g'ul</a:t>
            </a:r>
            <a:r>
              <a:rPr lang="en-US" sz="3200" dirty="0" smtClean="0"/>
              <a:t> </a:t>
            </a:r>
            <a:r>
              <a:rPr lang="en-US" sz="3200" dirty="0" err="1" smtClean="0"/>
              <a:t>Konlari</a:t>
            </a:r>
            <a:r>
              <a:rPr lang="en-US" sz="3200" dirty="0" smtClean="0"/>
              <a:t>, </a:t>
            </a:r>
            <a:r>
              <a:rPr lang="en-US" sz="3200" dirty="0" err="1" smtClean="0"/>
              <a:t>aslzodalari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umumiy</a:t>
            </a:r>
            <a:r>
              <a:rPr lang="en-US" sz="3200" dirty="0" smtClean="0"/>
              <a:t> </a:t>
            </a:r>
            <a:r>
              <a:rPr lang="en-US" sz="3200" dirty="0" err="1" smtClean="0"/>
              <a:t>til</a:t>
            </a:r>
            <a:r>
              <a:rPr lang="en-US" sz="3200" dirty="0" smtClean="0"/>
              <a:t> </a:t>
            </a:r>
            <a:r>
              <a:rPr lang="en-US" sz="3200" dirty="0" err="1" smtClean="0"/>
              <a:t>topishga</a:t>
            </a:r>
            <a:r>
              <a:rPr lang="en-US" sz="3200" dirty="0" smtClean="0"/>
              <a:t> </a:t>
            </a:r>
            <a:r>
              <a:rPr lang="en-US" sz="3200" dirty="0" err="1" smtClean="0"/>
              <a:t>harakat</a:t>
            </a:r>
            <a:r>
              <a:rPr lang="en-US" sz="3200" dirty="0" smtClean="0"/>
              <a:t> </a:t>
            </a:r>
            <a:r>
              <a:rPr lang="en-US" sz="3200" dirty="0" err="1" smtClean="0"/>
              <a:t>etib</a:t>
            </a:r>
            <a:r>
              <a:rPr lang="en-US" sz="3200" dirty="0" smtClean="0"/>
              <a:t>, </a:t>
            </a:r>
            <a:r>
              <a:rPr lang="en-US" sz="3200" dirty="0" err="1" smtClean="0">
                <a:hlinkClick r:id="rId2"/>
              </a:rPr>
              <a:t>ularning</a:t>
            </a:r>
            <a:r>
              <a:rPr lang="en-US" sz="3200" dirty="0" smtClean="0">
                <a:hlinkClick r:id="rId2"/>
              </a:rPr>
              <a:t> </a:t>
            </a:r>
            <a:r>
              <a:rPr lang="en-US" sz="3200" dirty="0" err="1" smtClean="0">
                <a:hlinkClick r:id="rId2"/>
              </a:rPr>
              <a:t>manfaatlari</a:t>
            </a:r>
            <a:r>
              <a:rPr lang="en-US" sz="3200" dirty="0" smtClean="0"/>
              <a:t>, </a:t>
            </a:r>
            <a:r>
              <a:rPr lang="en-US" sz="3200" dirty="0" err="1" smtClean="0"/>
              <a:t>qiziqishlariga</a:t>
            </a:r>
            <a:r>
              <a:rPr lang="en-US" sz="3200" dirty="0" smtClean="0"/>
              <a:t> </a:t>
            </a:r>
            <a:r>
              <a:rPr lang="en-US" sz="3200" dirty="0" err="1" smtClean="0"/>
              <a:t>mos</a:t>
            </a:r>
            <a:r>
              <a:rPr lang="en-US" sz="3200" dirty="0" smtClean="0"/>
              <a:t> </a:t>
            </a:r>
            <a:r>
              <a:rPr lang="en-US" sz="3200" dirty="0" err="1" smtClean="0"/>
              <a:t>keladigan</a:t>
            </a:r>
            <a:r>
              <a:rPr lang="en-US" sz="3200" dirty="0" smtClean="0"/>
              <a:t> </a:t>
            </a:r>
            <a:r>
              <a:rPr lang="en-US" sz="3200" dirty="0" err="1" smtClean="0"/>
              <a:t>siyosat</a:t>
            </a:r>
            <a:r>
              <a:rPr lang="en-US" sz="3200" dirty="0" smtClean="0"/>
              <a:t> </a:t>
            </a:r>
            <a:r>
              <a:rPr lang="en-US" sz="3200" dirty="0" err="1" smtClean="0"/>
              <a:t>yuritgan</a:t>
            </a:r>
            <a:r>
              <a:rPr lang="en-US" sz="3200" dirty="0" smtClean="0"/>
              <a:t> </a:t>
            </a:r>
            <a:r>
              <a:rPr lang="en-US" sz="3200" dirty="0" err="1" smtClean="0"/>
              <a:t>bo'lsa</a:t>
            </a:r>
            <a:r>
              <a:rPr lang="en-US" sz="3200" dirty="0" smtClean="0"/>
              <a:t>, </a:t>
            </a:r>
            <a:r>
              <a:rPr lang="en-US" sz="3200" dirty="0" err="1" smtClean="0"/>
              <a:t>ikkinchi</a:t>
            </a:r>
            <a:r>
              <a:rPr lang="en-US" sz="3200" dirty="0" smtClean="0"/>
              <a:t> </a:t>
            </a:r>
            <a:r>
              <a:rPr lang="en-US" sz="3200" dirty="0" err="1" smtClean="0"/>
              <a:t>tomondan</a:t>
            </a:r>
            <a:r>
              <a:rPr lang="en-US" sz="3200" dirty="0" smtClean="0"/>
              <a:t> </a:t>
            </a:r>
            <a:r>
              <a:rPr lang="en-US" sz="3200" dirty="0" err="1" smtClean="0"/>
              <a:t>mo'g'ul</a:t>
            </a:r>
            <a:r>
              <a:rPr lang="en-US" sz="3200" dirty="0" smtClean="0"/>
              <a:t> </a:t>
            </a:r>
            <a:r>
              <a:rPr lang="en-US" sz="3200" dirty="0" err="1" smtClean="0"/>
              <a:t>xonlari</a:t>
            </a:r>
            <a:r>
              <a:rPr lang="en-US" sz="3200" dirty="0" smtClean="0"/>
              <a:t> </a:t>
            </a:r>
            <a:r>
              <a:rPr lang="en-US" sz="3200" dirty="0" err="1" smtClean="0"/>
              <a:t>o'rtasidagi</a:t>
            </a:r>
            <a:r>
              <a:rPr lang="en-US" sz="3200" dirty="0" smtClean="0"/>
              <a:t> </a:t>
            </a:r>
            <a:r>
              <a:rPr lang="en-US" sz="3200" dirty="0" err="1" smtClean="0"/>
              <a:t>toj</a:t>
            </a:r>
            <a:r>
              <a:rPr lang="en-US" sz="3200" dirty="0" smtClean="0"/>
              <a:t>-u </a:t>
            </a:r>
            <a:r>
              <a:rPr lang="en-US" sz="3200" dirty="0" err="1" smtClean="0"/>
              <a:t>taxt</a:t>
            </a:r>
            <a:r>
              <a:rPr lang="en-US" sz="3200" dirty="0" smtClean="0"/>
              <a:t>, </a:t>
            </a:r>
            <a:r>
              <a:rPr lang="en-US" sz="3200" dirty="0" err="1" smtClean="0"/>
              <a:t>hukmronlik</a:t>
            </a:r>
            <a:r>
              <a:rPr lang="en-US" sz="3200" dirty="0" smtClean="0"/>
              <a:t> </a:t>
            </a:r>
            <a:r>
              <a:rPr lang="en-US" sz="3200" dirty="0" err="1" smtClean="0"/>
              <a:t>uchun</a:t>
            </a:r>
            <a:r>
              <a:rPr lang="en-US" sz="3200" dirty="0" smtClean="0"/>
              <a:t> </a:t>
            </a:r>
            <a:r>
              <a:rPr lang="en-US" sz="3200" dirty="0" err="1" smtClean="0"/>
              <a:t>yuz</a:t>
            </a:r>
            <a:r>
              <a:rPr lang="en-US" sz="3200" dirty="0" smtClean="0"/>
              <a:t> </a:t>
            </a:r>
            <a:r>
              <a:rPr lang="en-US" sz="3200" dirty="0" err="1" smtClean="0"/>
              <a:t>bergan</a:t>
            </a:r>
            <a:r>
              <a:rPr lang="en-US" sz="3200" dirty="0" smtClean="0"/>
              <a:t> </a:t>
            </a:r>
            <a:r>
              <a:rPr lang="en-US" sz="3200" dirty="0" err="1" smtClean="0"/>
              <a:t>o'zaro</a:t>
            </a:r>
            <a:r>
              <a:rPr lang="en-US" sz="3200" dirty="0" smtClean="0"/>
              <a:t> </a:t>
            </a:r>
            <a:r>
              <a:rPr lang="en-US" sz="3200" dirty="0" err="1" smtClean="0"/>
              <a:t>ixtiloflardan</a:t>
            </a:r>
            <a:r>
              <a:rPr lang="en-US" sz="3200" dirty="0" smtClean="0"/>
              <a:t> </a:t>
            </a:r>
            <a:r>
              <a:rPr lang="en-US" sz="3200" dirty="0" err="1" smtClean="0"/>
              <a:t>ustalik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foydaianib</a:t>
            </a:r>
            <a:r>
              <a:rPr lang="en-US" sz="3200" dirty="0" smtClean="0"/>
              <a:t>, </a:t>
            </a:r>
            <a:r>
              <a:rPr lang="en-US" sz="3200" dirty="0" err="1" smtClean="0"/>
              <a:t>o'lkada</a:t>
            </a:r>
            <a:r>
              <a:rPr lang="en-US" sz="3200" dirty="0" smtClean="0"/>
              <a:t> </a:t>
            </a:r>
            <a:r>
              <a:rPr lang="en-US" sz="3200" dirty="0" err="1" smtClean="0"/>
              <a:t>savdo-sotiqni</a:t>
            </a:r>
            <a:r>
              <a:rPr lang="en-US" sz="3200" dirty="0" smtClean="0"/>
              <a:t> </a:t>
            </a:r>
            <a:r>
              <a:rPr lang="en-US" sz="3200" dirty="0" err="1" smtClean="0"/>
              <a:t>jonlantirish</a:t>
            </a:r>
            <a:r>
              <a:rPr lang="en-US" sz="3200" dirty="0" smtClean="0"/>
              <a:t>, </a:t>
            </a:r>
            <a:r>
              <a:rPr lang="en-US" sz="3200" dirty="0" err="1" smtClean="0"/>
              <a:t>iqtisodiy</a:t>
            </a:r>
            <a:r>
              <a:rPr lang="en-US" sz="3200" dirty="0" smtClean="0"/>
              <a:t> </a:t>
            </a:r>
            <a:r>
              <a:rPr lang="en-US" sz="3200" dirty="0" err="1" smtClean="0"/>
              <a:t>tadbirlarni</a:t>
            </a:r>
            <a:r>
              <a:rPr lang="en-US" sz="3200" dirty="0" smtClean="0"/>
              <a:t> </a:t>
            </a:r>
            <a:r>
              <a:rPr lang="en-US" sz="3200" dirty="0" err="1" smtClean="0"/>
              <a:t>amalga</a:t>
            </a:r>
            <a:r>
              <a:rPr lang="en-US" sz="3200" dirty="0" smtClean="0"/>
              <a:t> </a:t>
            </a:r>
            <a:r>
              <a:rPr lang="en-US" sz="3200" dirty="0" err="1" smtClean="0"/>
              <a:t>oshirishga</a:t>
            </a:r>
            <a:r>
              <a:rPr lang="en-US" sz="3200" dirty="0" smtClean="0"/>
              <a:t> </a:t>
            </a:r>
            <a:r>
              <a:rPr lang="en-US" sz="3200" dirty="0" err="1" smtClean="0"/>
              <a:t>intildi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002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14366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sz="3500" dirty="0" smtClean="0"/>
              <a:t>Mahmud </a:t>
            </a:r>
            <a:r>
              <a:rPr lang="en-US" sz="3500" dirty="0" err="1" smtClean="0"/>
              <a:t>Yalavochning</a:t>
            </a:r>
            <a:r>
              <a:rPr lang="en-US" sz="3500" dirty="0" smtClean="0"/>
              <a:t> </a:t>
            </a:r>
            <a:r>
              <a:rPr lang="en-US" sz="3500" dirty="0" err="1" smtClean="0"/>
              <a:t>o'g'li</a:t>
            </a:r>
            <a:r>
              <a:rPr lang="en-US" sz="3500" dirty="0" smtClean="0"/>
              <a:t>, </a:t>
            </a:r>
            <a:r>
              <a:rPr lang="en-US" sz="3500" dirty="0" err="1" smtClean="0"/>
              <a:t>Ma'sudbek</a:t>
            </a:r>
            <a:r>
              <a:rPr lang="en-US" sz="3500" dirty="0" smtClean="0"/>
              <a:t> </a:t>
            </a:r>
            <a:r>
              <a:rPr lang="en-US" sz="3500" dirty="0" err="1" smtClean="0"/>
              <a:t>davrida</a:t>
            </a:r>
            <a:r>
              <a:rPr lang="en-US" sz="3500" dirty="0" smtClean="0"/>
              <a:t> (1238-1289 </a:t>
            </a:r>
            <a:r>
              <a:rPr lang="en-US" sz="3500" dirty="0" err="1" smtClean="0"/>
              <a:t>yillar</a:t>
            </a:r>
            <a:r>
              <a:rPr lang="en-US" sz="3500" dirty="0" smtClean="0"/>
              <a:t>)</a:t>
            </a:r>
            <a:r>
              <a:rPr lang="en-US" sz="3500" dirty="0" err="1" smtClean="0"/>
              <a:t>Movarounnahrda</a:t>
            </a:r>
            <a:r>
              <a:rPr lang="en-US" sz="3500" dirty="0" smtClean="0"/>
              <a:t> </a:t>
            </a:r>
            <a:r>
              <a:rPr lang="en-US" sz="3500" dirty="0" err="1" smtClean="0"/>
              <a:t>nisbatan</a:t>
            </a:r>
            <a:r>
              <a:rPr lang="en-US" sz="3500" dirty="0" smtClean="0"/>
              <a:t> </a:t>
            </a:r>
            <a:r>
              <a:rPr lang="en-US" sz="3500" dirty="0" err="1" smtClean="0"/>
              <a:t>tinchlik</a:t>
            </a:r>
            <a:r>
              <a:rPr lang="en-US" sz="3500" dirty="0" smtClean="0"/>
              <a:t> </a:t>
            </a:r>
            <a:r>
              <a:rPr lang="en-US" sz="3500" dirty="0" err="1" smtClean="0"/>
              <a:t>va</a:t>
            </a:r>
            <a:r>
              <a:rPr lang="en-US" sz="3500" dirty="0" smtClean="0"/>
              <a:t> </a:t>
            </a:r>
            <a:r>
              <a:rPr lang="en-US" sz="3500" dirty="0" err="1" smtClean="0"/>
              <a:t>osoyishtalik</a:t>
            </a:r>
            <a:r>
              <a:rPr lang="en-US" sz="3500" dirty="0" smtClean="0"/>
              <a:t> </a:t>
            </a:r>
            <a:r>
              <a:rPr lang="en-US" sz="3500" dirty="0" err="1" smtClean="0"/>
              <a:t>hukm</a:t>
            </a:r>
            <a:r>
              <a:rPr lang="en-US" sz="3500" dirty="0" smtClean="0"/>
              <a:t> </a:t>
            </a:r>
            <a:r>
              <a:rPr lang="en-US" sz="3500" dirty="0" err="1" smtClean="0"/>
              <a:t>suradi</a:t>
            </a:r>
            <a:r>
              <a:rPr lang="en-US" sz="3500" dirty="0" smtClean="0"/>
              <a:t>. </a:t>
            </a:r>
            <a:r>
              <a:rPr lang="en-US" sz="3500" dirty="0" err="1" smtClean="0"/>
              <a:t>Ma'sudbekningbevosita</a:t>
            </a:r>
            <a:r>
              <a:rPr lang="en-US" sz="3500" dirty="0" smtClean="0"/>
              <a:t> </a:t>
            </a:r>
            <a:r>
              <a:rPr lang="en-US" sz="3500" dirty="0" err="1" smtClean="0"/>
              <a:t>tashabbusi</a:t>
            </a:r>
            <a:r>
              <a:rPr lang="en-US" sz="3500" dirty="0" smtClean="0"/>
              <a:t> </a:t>
            </a:r>
            <a:r>
              <a:rPr lang="en-US" sz="3500" dirty="0" err="1" smtClean="0"/>
              <a:t>bilan</a:t>
            </a:r>
            <a:r>
              <a:rPr lang="en-US" sz="3500" dirty="0" smtClean="0"/>
              <a:t> 1271-yilda </a:t>
            </a:r>
            <a:r>
              <a:rPr lang="en-US" sz="3500" dirty="0" err="1" smtClean="0"/>
              <a:t>pul</a:t>
            </a:r>
            <a:r>
              <a:rPr lang="en-US" sz="3500" dirty="0" smtClean="0"/>
              <a:t> </a:t>
            </a:r>
            <a:r>
              <a:rPr lang="en-US" sz="3500" dirty="0" err="1" smtClean="0"/>
              <a:t>islohoti</a:t>
            </a:r>
            <a:r>
              <a:rPr lang="en-US" sz="3500" dirty="0" smtClean="0"/>
              <a:t> </a:t>
            </a:r>
            <a:r>
              <a:rPr lang="en-US" sz="3500" dirty="0" err="1" smtClean="0"/>
              <a:t>o'tkazilib</a:t>
            </a:r>
            <a:r>
              <a:rPr lang="en-US" sz="3500" dirty="0" smtClean="0"/>
              <a:t>, </a:t>
            </a:r>
            <a:r>
              <a:rPr lang="en-US" sz="3500" dirty="0" err="1" smtClean="0"/>
              <a:t>bir</a:t>
            </a:r>
            <a:r>
              <a:rPr lang="en-US" sz="3500" dirty="0" smtClean="0"/>
              <a:t> </a:t>
            </a:r>
            <a:r>
              <a:rPr lang="en-US" sz="3500" dirty="0" err="1" smtClean="0"/>
              <a:t>xil</a:t>
            </a:r>
            <a:r>
              <a:rPr lang="en-US" sz="3500" dirty="0" smtClean="0"/>
              <a:t> </a:t>
            </a:r>
            <a:r>
              <a:rPr lang="en-US" sz="3500" dirty="0" err="1" smtClean="0"/>
              <a:t>vazn</a:t>
            </a:r>
            <a:r>
              <a:rPr lang="en-US" sz="3500" dirty="0" smtClean="0"/>
              <a:t> </a:t>
            </a:r>
            <a:r>
              <a:rPr lang="en-US" sz="3500" dirty="0" err="1" smtClean="0"/>
              <a:t>va</a:t>
            </a:r>
            <a:r>
              <a:rPr lang="en-US" sz="3500" dirty="0" smtClean="0"/>
              <a:t> </a:t>
            </a:r>
            <a:r>
              <a:rPr lang="en-US" sz="3500" dirty="0" err="1" smtClean="0"/>
              <a:t>o'lchovdagi</a:t>
            </a:r>
            <a:r>
              <a:rPr lang="en-US" sz="3500" dirty="0" smtClean="0"/>
              <a:t> </a:t>
            </a:r>
            <a:r>
              <a:rPr lang="en-US" sz="3500" dirty="0" err="1" smtClean="0"/>
              <a:t>sof</a:t>
            </a:r>
            <a:r>
              <a:rPr lang="en-US" sz="3500" dirty="0" smtClean="0"/>
              <a:t> </a:t>
            </a:r>
            <a:r>
              <a:rPr lang="en-US" sz="3500" dirty="0" err="1" smtClean="0"/>
              <a:t>kumush</a:t>
            </a:r>
            <a:r>
              <a:rPr lang="en-US" sz="3500" dirty="0" smtClean="0"/>
              <a:t> </a:t>
            </a:r>
            <a:r>
              <a:rPr lang="en-US" sz="3500" dirty="0" err="1" smtClean="0"/>
              <a:t>buyumini</a:t>
            </a:r>
            <a:r>
              <a:rPr lang="en-US" sz="3500" dirty="0" smtClean="0"/>
              <a:t> </a:t>
            </a:r>
            <a:r>
              <a:rPr lang="en-US" sz="3500" dirty="0" err="1" smtClean="0"/>
              <a:t>tangaga</a:t>
            </a:r>
            <a:r>
              <a:rPr lang="en-US" sz="3500" dirty="0" smtClean="0"/>
              <a:t> </a:t>
            </a:r>
            <a:r>
              <a:rPr lang="en-US" sz="3500" dirty="0" err="1" smtClean="0"/>
              <a:t>aylantirishi</a:t>
            </a:r>
            <a:r>
              <a:rPr lang="en-US" sz="3500" dirty="0" smtClean="0"/>
              <a:t> </a:t>
            </a:r>
            <a:r>
              <a:rPr lang="en-US" sz="3500" dirty="0" err="1" smtClean="0"/>
              <a:t>mumkin</a:t>
            </a:r>
            <a:r>
              <a:rPr lang="en-US" sz="3500" dirty="0" smtClean="0"/>
              <a:t> </a:t>
            </a:r>
            <a:r>
              <a:rPr lang="en-US" sz="3500" dirty="0" err="1" smtClean="0"/>
              <a:t>edi</a:t>
            </a:r>
            <a:r>
              <a:rPr lang="en-US" sz="3500" dirty="0" smtClean="0"/>
              <a:t>. </a:t>
            </a:r>
            <a:r>
              <a:rPr lang="en-US" sz="3500" dirty="0" err="1" smtClean="0"/>
              <a:t>Isloxot</a:t>
            </a:r>
            <a:r>
              <a:rPr lang="en-US" sz="3500" dirty="0" smtClean="0"/>
              <a:t> </a:t>
            </a:r>
            <a:r>
              <a:rPr lang="en-US" sz="3500" dirty="0" err="1" smtClean="0"/>
              <a:t>iqtisodiy</a:t>
            </a:r>
            <a:r>
              <a:rPr lang="en-US" sz="3500" dirty="0" smtClean="0"/>
              <a:t> </a:t>
            </a:r>
            <a:r>
              <a:rPr lang="en-US" sz="3500" dirty="0" err="1" smtClean="0"/>
              <a:t>munosabatlarning</a:t>
            </a:r>
            <a:r>
              <a:rPr lang="en-US" sz="3500" dirty="0" smtClean="0"/>
              <a:t> </a:t>
            </a:r>
            <a:r>
              <a:rPr lang="en-US" sz="3500" dirty="0" err="1" smtClean="0"/>
              <a:t>jonlanishiga</a:t>
            </a:r>
            <a:r>
              <a:rPr lang="en-US" sz="3500" dirty="0" smtClean="0"/>
              <a:t> </a:t>
            </a:r>
            <a:r>
              <a:rPr lang="en-US" sz="3500" dirty="0" err="1" smtClean="0"/>
              <a:t>olib</a:t>
            </a:r>
            <a:r>
              <a:rPr lang="en-US" sz="3500" dirty="0" smtClean="0"/>
              <a:t> </a:t>
            </a:r>
            <a:r>
              <a:rPr lang="en-US" sz="3500" dirty="0" err="1" smtClean="0"/>
              <a:t>keldi</a:t>
            </a:r>
            <a:r>
              <a:rPr lang="en-US" sz="3500" dirty="0" smtClean="0"/>
              <a:t> </a:t>
            </a:r>
            <a:r>
              <a:rPr lang="en-US" sz="3500" dirty="0" err="1" smtClean="0"/>
              <a:t>va</a:t>
            </a:r>
            <a:r>
              <a:rPr lang="en-US" sz="3500" dirty="0" smtClean="0"/>
              <a:t> XIII </a:t>
            </a:r>
            <a:r>
              <a:rPr lang="en-US" sz="3500" dirty="0" err="1" smtClean="0"/>
              <a:t>asrning</a:t>
            </a:r>
            <a:r>
              <a:rPr lang="en-US" sz="3500" dirty="0" smtClean="0"/>
              <a:t> 80-90 </a:t>
            </a:r>
            <a:r>
              <a:rPr lang="en-US" sz="3500" dirty="0" err="1" smtClean="0"/>
              <a:t>yillarida</a:t>
            </a:r>
            <a:r>
              <a:rPr lang="en-US" sz="3500" dirty="0" smtClean="0"/>
              <a:t> </a:t>
            </a:r>
            <a:r>
              <a:rPr lang="en-US" sz="3500" dirty="0" err="1" smtClean="0"/>
              <a:t>ulusning</a:t>
            </a:r>
            <a:r>
              <a:rPr lang="en-US" sz="3500" dirty="0" smtClean="0"/>
              <a:t> 16 </a:t>
            </a:r>
            <a:r>
              <a:rPr lang="en-US" sz="3500" dirty="0" err="1" smtClean="0"/>
              <a:t>shaxrida</a:t>
            </a:r>
            <a:r>
              <a:rPr lang="en-US" sz="3500" dirty="0" smtClean="0"/>
              <a:t> </a:t>
            </a:r>
            <a:r>
              <a:rPr lang="en-US" sz="3500" dirty="0" err="1" smtClean="0"/>
              <a:t>shunday</a:t>
            </a:r>
            <a:r>
              <a:rPr lang="en-US" sz="3500" dirty="0" smtClean="0"/>
              <a:t> </a:t>
            </a:r>
            <a:r>
              <a:rPr lang="en-US" sz="3500" dirty="0" err="1" smtClean="0"/>
              <a:t>zarbxonalar</a:t>
            </a:r>
            <a:r>
              <a:rPr lang="en-US" sz="3500" dirty="0" smtClean="0"/>
              <a:t> </a:t>
            </a:r>
            <a:r>
              <a:rPr lang="en-US" sz="3500" dirty="0" err="1" smtClean="0"/>
              <a:t>ochildi</a:t>
            </a:r>
            <a:r>
              <a:rPr lang="en-US" sz="3500" dirty="0" smtClean="0"/>
              <a:t>.</a:t>
            </a:r>
            <a:br>
              <a:rPr lang="en-US" sz="3500" dirty="0" smtClean="0"/>
            </a:br>
            <a:endParaRPr lang="ru-RU" sz="3500" dirty="0" smtClean="0"/>
          </a:p>
          <a:p>
            <a:pPr fontAlgn="base"/>
            <a:r>
              <a:rPr lang="en-US" dirty="0" smtClean="0"/>
              <a:t> 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77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650125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Ulug</a:t>
            </a:r>
            <a:r>
              <a:rPr lang="en-US" sz="3200" dirty="0" smtClean="0"/>
              <a:t>’ </a:t>
            </a:r>
            <a:r>
              <a:rPr lang="en-US" sz="3200" dirty="0" err="1" smtClean="0"/>
              <a:t>qoonlar</a:t>
            </a:r>
            <a:r>
              <a:rPr lang="en-US" sz="3200" dirty="0" smtClean="0"/>
              <a:t> </a:t>
            </a:r>
            <a:r>
              <a:rPr lang="en-US" sz="3200" dirty="0" err="1" smtClean="0"/>
              <a:t>Guyukxon</a:t>
            </a:r>
            <a:r>
              <a:rPr lang="en-US" sz="3200" dirty="0" smtClean="0"/>
              <a:t> (1246-1248), </a:t>
            </a:r>
            <a:r>
              <a:rPr lang="en-US" sz="3200" dirty="0" err="1" smtClean="0"/>
              <a:t>Munqaxon</a:t>
            </a:r>
            <a:r>
              <a:rPr lang="en-US" sz="3200" dirty="0" smtClean="0"/>
              <a:t> (1251-1260), </a:t>
            </a:r>
            <a:r>
              <a:rPr lang="en-US" sz="3200" dirty="0" err="1" smtClean="0"/>
              <a:t>Chig’atoy</a:t>
            </a:r>
            <a:r>
              <a:rPr lang="en-US" sz="3200" dirty="0" smtClean="0"/>
              <a:t> </a:t>
            </a:r>
            <a:r>
              <a:rPr lang="en-US" sz="3200" dirty="0" err="1" smtClean="0"/>
              <a:t>xoni</a:t>
            </a:r>
            <a:r>
              <a:rPr lang="en-US" sz="3200" dirty="0" smtClean="0"/>
              <a:t> </a:t>
            </a:r>
            <a:r>
              <a:rPr lang="en-US" sz="3200" dirty="0" err="1" smtClean="0"/>
              <a:t>Olg’uy</a:t>
            </a:r>
            <a:r>
              <a:rPr lang="en-US" sz="3200" dirty="0" smtClean="0"/>
              <a:t> (1261-1266) </a:t>
            </a:r>
            <a:r>
              <a:rPr lang="en-US" sz="3200" dirty="0" err="1" smtClean="0"/>
              <a:t>xukmronligi</a:t>
            </a:r>
            <a:r>
              <a:rPr lang="en-US" sz="3200" dirty="0" smtClean="0"/>
              <a:t> </a:t>
            </a:r>
            <a:r>
              <a:rPr lang="en-US" sz="3200" dirty="0" err="1" smtClean="0"/>
              <a:t>vaqtida</a:t>
            </a:r>
            <a:r>
              <a:rPr lang="en-US" sz="3200" dirty="0" smtClean="0"/>
              <a:t> </a:t>
            </a:r>
            <a:r>
              <a:rPr lang="en-US" sz="3200" dirty="0" err="1" smtClean="0"/>
              <a:t>boshqa</a:t>
            </a:r>
            <a:r>
              <a:rPr lang="en-US" sz="3200" dirty="0" smtClean="0"/>
              <a:t> </a:t>
            </a:r>
            <a:r>
              <a:rPr lang="en-US" sz="3200" dirty="0" err="1" smtClean="0"/>
              <a:t>Mug’ul</a:t>
            </a:r>
            <a:r>
              <a:rPr lang="en-US" sz="3200" dirty="0" smtClean="0"/>
              <a:t> </a:t>
            </a:r>
            <a:r>
              <a:rPr lang="en-US" sz="3200" dirty="0" err="1" smtClean="0"/>
              <a:t>shaxzodalarining</a:t>
            </a:r>
            <a:r>
              <a:rPr lang="en-US" sz="3200" dirty="0" smtClean="0"/>
              <a:t> </a:t>
            </a:r>
            <a:r>
              <a:rPr lang="en-US" sz="3200" dirty="0" err="1" smtClean="0"/>
              <a:t>Movarounnaxr</a:t>
            </a:r>
            <a:r>
              <a:rPr lang="en-US" sz="3200" dirty="0" smtClean="0"/>
              <a:t> </a:t>
            </a:r>
            <a:r>
              <a:rPr lang="en-US" sz="3200" dirty="0" err="1" smtClean="0"/>
              <a:t>ichki</a:t>
            </a:r>
            <a:r>
              <a:rPr lang="en-US" sz="3200" dirty="0" smtClean="0"/>
              <a:t> </a:t>
            </a:r>
            <a:r>
              <a:rPr lang="en-US" sz="3200" dirty="0" err="1" smtClean="0"/>
              <a:t>xayotiga</a:t>
            </a:r>
            <a:r>
              <a:rPr lang="en-US" sz="3200" dirty="0" smtClean="0"/>
              <a:t> </a:t>
            </a:r>
            <a:r>
              <a:rPr lang="en-US" sz="3200" dirty="0" err="1" smtClean="0"/>
              <a:t>aralashuviga</a:t>
            </a:r>
            <a:r>
              <a:rPr lang="en-US" sz="3200" dirty="0" smtClean="0"/>
              <a:t> </a:t>
            </a:r>
            <a:r>
              <a:rPr lang="en-US" sz="3200" dirty="0" err="1" smtClean="0"/>
              <a:t>chek</a:t>
            </a:r>
            <a:r>
              <a:rPr lang="en-US" sz="3200" dirty="0" smtClean="0"/>
              <a:t> </a:t>
            </a:r>
            <a:r>
              <a:rPr lang="en-US" sz="3200" dirty="0" err="1" smtClean="0"/>
              <a:t>qo’yilgan</a:t>
            </a:r>
            <a:r>
              <a:rPr lang="en-US" sz="3200" dirty="0" smtClean="0"/>
              <a:t>, </a:t>
            </a:r>
            <a:r>
              <a:rPr lang="en-US" sz="3200" dirty="0" err="1" smtClean="0"/>
              <a:t>bu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</a:t>
            </a:r>
            <a:r>
              <a:rPr lang="en-US" sz="3200" dirty="0" err="1" smtClean="0"/>
              <a:t>asta-sekin</a:t>
            </a:r>
            <a:r>
              <a:rPr lang="en-US" sz="3200" dirty="0" smtClean="0"/>
              <a:t> </a:t>
            </a:r>
            <a:r>
              <a:rPr lang="en-US" sz="3200" dirty="0" err="1" smtClean="0"/>
              <a:t>iqtisodiy</a:t>
            </a:r>
            <a:r>
              <a:rPr lang="en-US" sz="3200" dirty="0" smtClean="0"/>
              <a:t> </a:t>
            </a:r>
            <a:r>
              <a:rPr lang="en-US" sz="3200" dirty="0" err="1" smtClean="0"/>
              <a:t>xayotning</a:t>
            </a:r>
            <a:r>
              <a:rPr lang="en-US" sz="3200" dirty="0" smtClean="0"/>
              <a:t> </a:t>
            </a:r>
            <a:r>
              <a:rPr lang="en-US" sz="3200" dirty="0" err="1" smtClean="0"/>
              <a:t>jonlanishiga</a:t>
            </a:r>
            <a:r>
              <a:rPr lang="en-US" sz="3200" dirty="0" smtClean="0"/>
              <a:t> </a:t>
            </a:r>
            <a:r>
              <a:rPr lang="en-US" sz="3200" dirty="0" err="1" smtClean="0"/>
              <a:t>ta’sir</a:t>
            </a:r>
            <a:r>
              <a:rPr lang="en-US" sz="3200" dirty="0" smtClean="0"/>
              <a:t> </a:t>
            </a:r>
            <a:r>
              <a:rPr lang="en-US" sz="3200" dirty="0" err="1" smtClean="0"/>
              <a:t>ko’rsatgan</a:t>
            </a:r>
            <a:r>
              <a:rPr lang="en-US" sz="3200" dirty="0" smtClean="0"/>
              <a:t>. XIII </a:t>
            </a:r>
            <a:r>
              <a:rPr lang="en-US" sz="3200" dirty="0" err="1" smtClean="0"/>
              <a:t>asr</a:t>
            </a:r>
            <a:r>
              <a:rPr lang="en-US" sz="3200" dirty="0" smtClean="0"/>
              <a:t> </a:t>
            </a:r>
            <a:r>
              <a:rPr lang="en-US" sz="3200" dirty="0" err="1" smtClean="0"/>
              <a:t>o’rtalaridan</a:t>
            </a:r>
            <a:r>
              <a:rPr lang="en-US" sz="3200" dirty="0" smtClean="0"/>
              <a:t> </a:t>
            </a:r>
            <a:r>
              <a:rPr lang="en-US" sz="3200" dirty="0" err="1" smtClean="0"/>
              <a:t>boshlab</a:t>
            </a:r>
            <a:r>
              <a:rPr lang="en-US" sz="3200" dirty="0" smtClean="0"/>
              <a:t>, </a:t>
            </a:r>
            <a:r>
              <a:rPr lang="en-US" sz="3200" dirty="0" err="1" smtClean="0"/>
              <a:t>o’zbek</a:t>
            </a:r>
            <a:r>
              <a:rPr lang="en-US" sz="3200" dirty="0" smtClean="0"/>
              <a:t> </a:t>
            </a:r>
            <a:r>
              <a:rPr lang="en-US" sz="3200" dirty="0" err="1" smtClean="0"/>
              <a:t>qabilalarining</a:t>
            </a:r>
            <a:r>
              <a:rPr lang="en-US" sz="3200" dirty="0" smtClean="0"/>
              <a:t> </a:t>
            </a:r>
            <a:r>
              <a:rPr lang="en-US" sz="3200" dirty="0" err="1" smtClean="0"/>
              <a:t>o’zaro</a:t>
            </a:r>
            <a:r>
              <a:rPr lang="en-US" sz="3200" dirty="0" smtClean="0"/>
              <a:t> </a:t>
            </a:r>
            <a:r>
              <a:rPr lang="en-US" sz="3200" dirty="0" err="1" smtClean="0"/>
              <a:t>uyushuvi</a:t>
            </a:r>
            <a:r>
              <a:rPr lang="en-US" sz="3200" dirty="0" smtClean="0"/>
              <a:t> </a:t>
            </a:r>
            <a:r>
              <a:rPr lang="en-US" sz="3200" dirty="0" err="1" smtClean="0"/>
              <a:t>kuchayadi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2003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764704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Shunisi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qiziqki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Simjuriy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Nisoni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qarshiliksiz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topshiradi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Abdulloh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vakillarini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Obivardga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kiritishdan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bosh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Gardiziy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hikoya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qilishicha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isyonkor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Simjuriy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995 y.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bahorida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Nuhning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lashkarboshisi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Sabukteginning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yengilgach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Rayga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so’ngra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Nishopurga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Sabuktigining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o’g’li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Mahmudning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qo’liga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uncha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bo’lmagan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panohiga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Abdullohning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ushlab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keltiradilar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65466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28654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Chig’atoy</a:t>
            </a:r>
            <a:r>
              <a:rPr lang="en-US" dirty="0" smtClean="0"/>
              <a:t> </a:t>
            </a:r>
            <a:r>
              <a:rPr lang="en-US" dirty="0" err="1" smtClean="0"/>
              <a:t>ulusida</a:t>
            </a:r>
            <a:r>
              <a:rPr lang="en-US" dirty="0" smtClean="0"/>
              <a:t> </a:t>
            </a:r>
            <a:r>
              <a:rPr lang="en-US" dirty="0" err="1" smtClean="0"/>
              <a:t>islom</a:t>
            </a:r>
            <a:r>
              <a:rPr lang="en-US" dirty="0" smtClean="0"/>
              <a:t> </a:t>
            </a:r>
            <a:r>
              <a:rPr lang="en-US" dirty="0" err="1" smtClean="0"/>
              <a:t>rasmiy</a:t>
            </a:r>
            <a:r>
              <a:rPr lang="en-US" dirty="0" smtClean="0"/>
              <a:t> </a:t>
            </a:r>
            <a:r>
              <a:rPr lang="en-US" dirty="0" err="1" smtClean="0"/>
              <a:t>davlat</a:t>
            </a:r>
            <a:r>
              <a:rPr lang="en-US" dirty="0" smtClean="0"/>
              <a:t> </a:t>
            </a:r>
            <a:r>
              <a:rPr lang="en-US" dirty="0" err="1" smtClean="0"/>
              <a:t>dini</a:t>
            </a:r>
            <a:r>
              <a:rPr lang="en-US" dirty="0" smtClean="0"/>
              <a:t> </a:t>
            </a:r>
            <a:r>
              <a:rPr lang="en-US" dirty="0" err="1" smtClean="0"/>
              <a:t>maqomiga</a:t>
            </a:r>
            <a:r>
              <a:rPr lang="en-US" dirty="0" smtClean="0"/>
              <a:t> </a:t>
            </a:r>
            <a:r>
              <a:rPr lang="en-US" dirty="0" err="1" smtClean="0"/>
              <a:t>ega</a:t>
            </a:r>
            <a:r>
              <a:rPr lang="en-US" dirty="0" smtClean="0"/>
              <a:t> </a:t>
            </a:r>
            <a:r>
              <a:rPr lang="en-US" dirty="0" err="1" smtClean="0"/>
              <a:t>bo'ldi</a:t>
            </a:r>
            <a:r>
              <a:rPr lang="en-US" dirty="0" smtClean="0"/>
              <a:t>. </a:t>
            </a:r>
            <a:r>
              <a:rPr lang="en-US" dirty="0" err="1" smtClean="0"/>
              <a:t>Shuningdek</a:t>
            </a:r>
            <a:r>
              <a:rPr lang="en-US" dirty="0" smtClean="0"/>
              <a:t>, </a:t>
            </a:r>
            <a:r>
              <a:rPr lang="en-US" dirty="0" err="1" smtClean="0"/>
              <a:t>mo'g'ul</a:t>
            </a:r>
            <a:r>
              <a:rPr lang="en-US" dirty="0" smtClean="0"/>
              <a:t> </a:t>
            </a:r>
            <a:r>
              <a:rPr lang="en-US" dirty="0" err="1" smtClean="0"/>
              <a:t>qabilalari</a:t>
            </a:r>
            <a:r>
              <a:rPr lang="en-US" dirty="0" smtClean="0"/>
              <a:t>, </a:t>
            </a:r>
            <a:r>
              <a:rPr lang="en-US" dirty="0" err="1" smtClean="0"/>
              <a:t>elatlari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birga</a:t>
            </a:r>
            <a:r>
              <a:rPr lang="en-US" dirty="0" smtClean="0"/>
              <a:t> XIII </a:t>
            </a:r>
            <a:r>
              <a:rPr lang="en-US" dirty="0" err="1" smtClean="0"/>
              <a:t>asrning</a:t>
            </a:r>
            <a:r>
              <a:rPr lang="en-US" dirty="0" smtClean="0"/>
              <a:t> </a:t>
            </a:r>
            <a:r>
              <a:rPr lang="en-US" dirty="0" err="1" smtClean="0"/>
              <a:t>ikkinchi</a:t>
            </a:r>
            <a:r>
              <a:rPr lang="en-US" dirty="0" smtClean="0"/>
              <a:t> </a:t>
            </a:r>
            <a:r>
              <a:rPr lang="en-US" dirty="0" err="1" smtClean="0"/>
              <a:t>yarmidan</a:t>
            </a:r>
            <a:r>
              <a:rPr lang="en-US" dirty="0" smtClean="0"/>
              <a:t> </a:t>
            </a:r>
            <a:r>
              <a:rPr lang="en-US" dirty="0" err="1" smtClean="0"/>
              <a:t>boshlab</a:t>
            </a:r>
            <a:r>
              <a:rPr lang="en-US" dirty="0" smtClean="0"/>
              <a:t> </a:t>
            </a:r>
            <a:r>
              <a:rPr lang="en-US" dirty="0" err="1" smtClean="0"/>
              <a:t>ko'plab</a:t>
            </a:r>
            <a:r>
              <a:rPr lang="en-US" dirty="0" smtClean="0"/>
              <a:t> </a:t>
            </a:r>
            <a:r>
              <a:rPr lang="en-US" dirty="0" err="1" smtClean="0"/>
              <a:t>turkiy</a:t>
            </a:r>
            <a:r>
              <a:rPr lang="en-US" dirty="0" smtClean="0"/>
              <a:t> </a:t>
            </a:r>
            <a:r>
              <a:rPr lang="en-US" dirty="0" err="1" smtClean="0"/>
              <a:t>urug'-qavmlar</a:t>
            </a:r>
            <a:r>
              <a:rPr lang="en-US" dirty="0" smtClean="0"/>
              <a:t> ham </a:t>
            </a:r>
            <a:r>
              <a:rPr lang="en-US" dirty="0" err="1" smtClean="0"/>
              <a:t>Movarounnahrga</a:t>
            </a:r>
            <a:r>
              <a:rPr lang="en-US" dirty="0" smtClean="0"/>
              <a:t> </a:t>
            </a:r>
            <a:r>
              <a:rPr lang="en-US" dirty="0" err="1" smtClean="0"/>
              <a:t>kelib</a:t>
            </a:r>
            <a:r>
              <a:rPr lang="en-US" dirty="0" smtClean="0"/>
              <a:t> </a:t>
            </a:r>
            <a:r>
              <a:rPr lang="en-US" dirty="0" err="1" smtClean="0"/>
              <a:t>o'rnasha</a:t>
            </a:r>
            <a:r>
              <a:rPr lang="en-US" dirty="0" smtClean="0"/>
              <a:t> </a:t>
            </a:r>
            <a:r>
              <a:rPr lang="en-US" dirty="0" err="1" smtClean="0"/>
              <a:t>boshfadi</a:t>
            </a:r>
            <a:r>
              <a:rPr lang="en-US" dirty="0" smtClean="0"/>
              <a:t>. </a:t>
            </a:r>
            <a:r>
              <a:rPr lang="ru-RU" dirty="0" err="1" smtClean="0">
                <a:hlinkClick r:id="rId2"/>
              </a:rPr>
              <a:t>Jumladan</a:t>
            </a:r>
            <a:r>
              <a:rPr lang="ru-RU" dirty="0" smtClean="0"/>
              <a:t>, </a:t>
            </a:r>
            <a:r>
              <a:rPr lang="ru-RU" dirty="0" err="1" smtClean="0"/>
              <a:t>barloslar</a:t>
            </a:r>
            <a:r>
              <a:rPr lang="ru-RU" dirty="0" smtClean="0"/>
              <a:t> </a:t>
            </a:r>
            <a:r>
              <a:rPr lang="ru-RU" dirty="0" err="1" smtClean="0"/>
              <a:t>Qashqadaryoda</a:t>
            </a:r>
            <a:r>
              <a:rPr lang="ru-RU" dirty="0" smtClean="0"/>
              <a:t>, </a:t>
            </a:r>
            <a:r>
              <a:rPr lang="ru-RU" dirty="0" err="1" smtClean="0">
                <a:hlinkClick r:id="rId3"/>
              </a:rPr>
              <a:t>jaloirlar</a:t>
            </a:r>
            <a:r>
              <a:rPr lang="ru-RU" dirty="0" smtClean="0">
                <a:hlinkClick r:id="rId3"/>
              </a:rPr>
              <a:t> </a:t>
            </a:r>
            <a:r>
              <a:rPr lang="ru-RU" dirty="0" err="1" smtClean="0">
                <a:hlinkClick r:id="rId3"/>
              </a:rPr>
              <a:t>Ohangaron</a:t>
            </a:r>
            <a:r>
              <a:rPr lang="ru-RU" dirty="0" smtClean="0">
                <a:hlinkClick r:id="rId3"/>
              </a:rPr>
              <a:t> </a:t>
            </a:r>
            <a:r>
              <a:rPr lang="ru-RU" dirty="0" err="1" smtClean="0">
                <a:hlinkClick r:id="rId3"/>
              </a:rPr>
              <a:t>vodiysida</a:t>
            </a:r>
            <a:r>
              <a:rPr lang="ru-RU" dirty="0" smtClean="0"/>
              <a:t>, </a:t>
            </a:r>
            <a:r>
              <a:rPr lang="ru-RU" dirty="0" err="1" smtClean="0"/>
              <a:t>arlotlar</a:t>
            </a:r>
            <a:r>
              <a:rPr lang="ru-RU" dirty="0" smtClean="0"/>
              <a:t> </a:t>
            </a:r>
            <a:r>
              <a:rPr lang="ru-RU" dirty="0" err="1" smtClean="0"/>
              <a:t>Afg'oniston</a:t>
            </a:r>
            <a:r>
              <a:rPr lang="ru-RU" dirty="0" smtClean="0"/>
              <a:t> </a:t>
            </a:r>
            <a:r>
              <a:rPr lang="ru-RU" dirty="0" err="1" smtClean="0"/>
              <a:t>shimolida</a:t>
            </a:r>
            <a:r>
              <a:rPr lang="ru-RU" dirty="0" smtClean="0"/>
              <a:t>, </a:t>
            </a:r>
            <a:r>
              <a:rPr lang="ru-RU" dirty="0" err="1" smtClean="0"/>
              <a:t>kavchinlar</a:t>
            </a:r>
            <a:r>
              <a:rPr lang="ru-RU" dirty="0" smtClean="0"/>
              <a:t> </a:t>
            </a:r>
            <a:r>
              <a:rPr lang="ru-RU" dirty="0" err="1" smtClean="0"/>
              <a:t>Tojikiston</a:t>
            </a:r>
            <a:r>
              <a:rPr lang="ru-RU" dirty="0" smtClean="0"/>
              <a:t> </a:t>
            </a:r>
            <a:r>
              <a:rPr lang="ru-RU" dirty="0" err="1" smtClean="0"/>
              <a:t>janubida</a:t>
            </a:r>
            <a:r>
              <a:rPr lang="ru-RU" dirty="0" smtClean="0"/>
              <a:t>, </a:t>
            </a:r>
            <a:r>
              <a:rPr lang="ru-RU" dirty="0" err="1" smtClean="0"/>
              <a:t>turkiylashgan</a:t>
            </a:r>
            <a:r>
              <a:rPr lang="ru-RU" dirty="0" smtClean="0"/>
              <a:t> </a:t>
            </a:r>
            <a:r>
              <a:rPr lang="ru-RU" dirty="0" err="1" smtClean="0"/>
              <a:t>mo'g'ullar</a:t>
            </a:r>
            <a:r>
              <a:rPr lang="ru-RU" dirty="0" smtClean="0"/>
              <a:t> </a:t>
            </a:r>
            <a:r>
              <a:rPr lang="ru-RU" dirty="0" err="1" smtClean="0"/>
              <a:t>urug'i-so'fiylar</a:t>
            </a:r>
            <a:r>
              <a:rPr lang="ru-RU" dirty="0" smtClean="0"/>
              <a:t> </a:t>
            </a:r>
            <a:r>
              <a:rPr lang="ru-RU" dirty="0" err="1" smtClean="0"/>
              <a:t>Xorazmda</a:t>
            </a:r>
            <a:r>
              <a:rPr lang="ru-RU" dirty="0" smtClean="0"/>
              <a:t> </a:t>
            </a:r>
            <a:r>
              <a:rPr lang="ru-RU" dirty="0" err="1" smtClean="0"/>
              <a:t>joylashib</a:t>
            </a:r>
            <a:r>
              <a:rPr lang="ru-RU" dirty="0" smtClean="0"/>
              <a:t>, </a:t>
            </a:r>
            <a:r>
              <a:rPr lang="ru-RU" dirty="0" err="1" smtClean="0"/>
              <a:t>chuqur</a:t>
            </a:r>
            <a:r>
              <a:rPr lang="ru-RU" dirty="0" smtClean="0"/>
              <a:t> </a:t>
            </a:r>
            <a:r>
              <a:rPr lang="ru-RU" dirty="0" err="1" smtClean="0"/>
              <a:t>tomir</a:t>
            </a:r>
            <a:r>
              <a:rPr lang="ru-RU" dirty="0" smtClean="0"/>
              <a:t> </a:t>
            </a:r>
            <a:r>
              <a:rPr lang="ru-RU" dirty="0" err="1" smtClean="0"/>
              <a:t>otib</a:t>
            </a:r>
            <a:r>
              <a:rPr lang="ru-RU" dirty="0" smtClean="0"/>
              <a:t> </a:t>
            </a:r>
            <a:r>
              <a:rPr lang="ru-RU" dirty="0" err="1" smtClean="0"/>
              <a:t>bordi</a:t>
            </a:r>
            <a:r>
              <a:rPr lang="ru-RU" dirty="0" smtClean="0"/>
              <a:t>. </a:t>
            </a:r>
            <a:r>
              <a:rPr lang="ru-RU" dirty="0" err="1" smtClean="0"/>
              <a:t>Bu</a:t>
            </a:r>
            <a:r>
              <a:rPr lang="ru-RU" dirty="0" smtClean="0"/>
              <a:t> </a:t>
            </a:r>
            <a:r>
              <a:rPr lang="ru-RU" dirty="0" err="1" smtClean="0"/>
              <a:t>esa</a:t>
            </a:r>
            <a:r>
              <a:rPr lang="ru-RU" dirty="0" smtClean="0"/>
              <a:t> </a:t>
            </a:r>
            <a:r>
              <a:rPr lang="ru-RU" dirty="0" err="1" smtClean="0"/>
              <a:t>turkiy</a:t>
            </a:r>
            <a:r>
              <a:rPr lang="ru-RU" dirty="0" smtClean="0"/>
              <a:t> </a:t>
            </a:r>
            <a:r>
              <a:rPr lang="ru-RU" dirty="0" err="1" smtClean="0"/>
              <a:t>xalqlar</a:t>
            </a:r>
            <a:r>
              <a:rPr lang="ru-RU" dirty="0" smtClean="0"/>
              <a:t>, </a:t>
            </a:r>
            <a:r>
              <a:rPr lang="ru-RU" dirty="0" err="1" smtClean="0"/>
              <a:t>elatlaming</a:t>
            </a:r>
            <a:r>
              <a:rPr lang="ru-RU" dirty="0" smtClean="0"/>
              <a:t> </a:t>
            </a:r>
            <a:r>
              <a:rPr lang="ru-RU" dirty="0" err="1" smtClean="0"/>
              <a:t>o'lkadagi</a:t>
            </a:r>
            <a:r>
              <a:rPr lang="ru-RU" dirty="0" smtClean="0"/>
              <a:t> </a:t>
            </a:r>
            <a:r>
              <a:rPr lang="ru-RU" dirty="0" err="1" smtClean="0"/>
              <a:t>mavqeyining</a:t>
            </a:r>
            <a:r>
              <a:rPr lang="ru-RU" dirty="0" smtClean="0"/>
              <a:t> </a:t>
            </a:r>
            <a:r>
              <a:rPr lang="ru-RU" dirty="0" err="1" smtClean="0">
                <a:hlinkClick r:id="rId4"/>
              </a:rPr>
              <a:t>yanada</a:t>
            </a:r>
            <a:r>
              <a:rPr lang="ru-RU" dirty="0" smtClean="0">
                <a:hlinkClick r:id="rId4"/>
              </a:rPr>
              <a:t> </a:t>
            </a:r>
            <a:r>
              <a:rPr lang="ru-RU" dirty="0" err="1" smtClean="0">
                <a:hlinkClick r:id="rId4"/>
              </a:rPr>
              <a:t>mus-tahkamlanishiga</a:t>
            </a:r>
            <a:r>
              <a:rPr lang="ru-RU" dirty="0" smtClean="0"/>
              <a:t>, </a:t>
            </a:r>
            <a:r>
              <a:rPr lang="ru-RU" dirty="0" err="1" smtClean="0"/>
              <a:t>turkiy</a:t>
            </a:r>
            <a:r>
              <a:rPr lang="ru-RU" dirty="0" smtClean="0"/>
              <a:t> </a:t>
            </a:r>
            <a:r>
              <a:rPr lang="ru-RU" dirty="0" err="1" smtClean="0"/>
              <a:t>til</a:t>
            </a:r>
            <a:r>
              <a:rPr lang="ru-RU" dirty="0" smtClean="0"/>
              <a:t> </a:t>
            </a:r>
            <a:r>
              <a:rPr lang="ru-RU" dirty="0" err="1" smtClean="0"/>
              <a:t>va</a:t>
            </a:r>
            <a:r>
              <a:rPr lang="ru-RU" dirty="0" smtClean="0"/>
              <a:t> </a:t>
            </a:r>
            <a:r>
              <a:rPr lang="ru-RU" dirty="0" err="1" smtClean="0"/>
              <a:t>uning</a:t>
            </a:r>
            <a:r>
              <a:rPr lang="ru-RU" dirty="0" smtClean="0"/>
              <a:t> </a:t>
            </a:r>
            <a:r>
              <a:rPr lang="ru-RU" dirty="0" err="1" smtClean="0"/>
              <a:t>shevalari</a:t>
            </a:r>
            <a:r>
              <a:rPr lang="ru-RU" dirty="0" smtClean="0"/>
              <a:t> </a:t>
            </a:r>
            <a:r>
              <a:rPr lang="ru-RU" dirty="0" err="1" smtClean="0"/>
              <a:t>ta'sirining</a:t>
            </a:r>
            <a:r>
              <a:rPr lang="ru-RU" dirty="0" smtClean="0"/>
              <a:t> </a:t>
            </a:r>
            <a:r>
              <a:rPr lang="ru-RU" dirty="0" err="1" smtClean="0"/>
              <a:t>ortib</a:t>
            </a:r>
            <a:r>
              <a:rPr lang="ru-RU" dirty="0" smtClean="0"/>
              <a:t> </a:t>
            </a:r>
            <a:r>
              <a:rPr lang="ru-RU" dirty="0" err="1" smtClean="0"/>
              <a:t>borishiga</a:t>
            </a:r>
            <a:r>
              <a:rPr lang="ru-RU" dirty="0" smtClean="0"/>
              <a:t> </a:t>
            </a:r>
            <a:r>
              <a:rPr lang="ru-RU" dirty="0" err="1" smtClean="0"/>
              <a:t>bois</a:t>
            </a:r>
            <a:r>
              <a:rPr lang="ru-RU" dirty="0" smtClean="0"/>
              <a:t> </a:t>
            </a:r>
            <a:r>
              <a:rPr lang="ru-RU" dirty="0" err="1" smtClean="0"/>
              <a:t>bo'ldi</a:t>
            </a:r>
            <a:r>
              <a:rPr lang="ru-RU" dirty="0" smtClean="0"/>
              <a:t>. XIV </a:t>
            </a:r>
            <a:r>
              <a:rPr lang="ru-RU" dirty="0" err="1" smtClean="0"/>
              <a:t>asrdan</a:t>
            </a:r>
            <a:r>
              <a:rPr lang="ru-RU" dirty="0" smtClean="0"/>
              <a:t> </a:t>
            </a:r>
            <a:r>
              <a:rPr lang="ru-RU" dirty="0" err="1" smtClean="0"/>
              <a:t>boshlab</a:t>
            </a:r>
            <a:r>
              <a:rPr lang="ru-RU" dirty="0" smtClean="0"/>
              <a:t> </a:t>
            </a:r>
            <a:r>
              <a:rPr lang="ru-RU" dirty="0" err="1" smtClean="0"/>
              <a:t>Chig'atoy</a:t>
            </a:r>
            <a:r>
              <a:rPr lang="ru-RU" dirty="0" smtClean="0"/>
              <a:t> </a:t>
            </a:r>
            <a:r>
              <a:rPr lang="ru-RU" dirty="0" err="1" smtClean="0"/>
              <a:t>ulusida</a:t>
            </a:r>
            <a:r>
              <a:rPr lang="ru-RU" dirty="0" smtClean="0"/>
              <a:t> </a:t>
            </a:r>
            <a:r>
              <a:rPr lang="ru-RU" dirty="0" err="1" smtClean="0"/>
              <a:t>mo'g'ul</a:t>
            </a:r>
            <a:r>
              <a:rPr lang="ru-RU" dirty="0" smtClean="0"/>
              <a:t> </a:t>
            </a:r>
            <a:r>
              <a:rPr lang="ru-RU" dirty="0" err="1" smtClean="0"/>
              <a:t>xonlari</a:t>
            </a:r>
            <a:r>
              <a:rPr lang="ru-RU" dirty="0" smtClean="0"/>
              <a:t> </a:t>
            </a:r>
            <a:r>
              <a:rPr lang="ru-RU" dirty="0" err="1" smtClean="0"/>
              <a:t>boshqaruvi</a:t>
            </a:r>
            <a:r>
              <a:rPr lang="ru-RU" dirty="0" smtClean="0"/>
              <a:t> </a:t>
            </a:r>
            <a:r>
              <a:rPr lang="ru-RU" dirty="0" err="1" smtClean="0"/>
              <a:t>sohasida</a:t>
            </a:r>
            <a:r>
              <a:rPr lang="ru-RU" dirty="0" smtClean="0"/>
              <a:t> </a:t>
            </a:r>
            <a:r>
              <a:rPr lang="ru-RU" dirty="0" err="1" smtClean="0"/>
              <a:t>ham</a:t>
            </a:r>
            <a:r>
              <a:rPr lang="ru-RU" dirty="0" smtClean="0"/>
              <a:t> </a:t>
            </a:r>
            <a:r>
              <a:rPr lang="ru-RU" dirty="0" err="1" smtClean="0"/>
              <a:t>muhim</a:t>
            </a:r>
            <a:r>
              <a:rPr lang="ru-RU" dirty="0" smtClean="0"/>
              <a:t> </a:t>
            </a:r>
            <a:r>
              <a:rPr lang="ru-RU" dirty="0" err="1" smtClean="0"/>
              <a:t>o'zgarishlar</a:t>
            </a:r>
            <a:r>
              <a:rPr lang="ru-RU" dirty="0" smtClean="0"/>
              <a:t> </a:t>
            </a:r>
            <a:r>
              <a:rPr lang="ru-RU" dirty="0" err="1" smtClean="0"/>
              <a:t>yuz</a:t>
            </a:r>
            <a:r>
              <a:rPr lang="ru-RU" dirty="0" smtClean="0"/>
              <a:t> </a:t>
            </a:r>
            <a:r>
              <a:rPr lang="ru-RU" dirty="0" err="1" smtClean="0"/>
              <a:t>beradi</a:t>
            </a:r>
            <a:r>
              <a:rPr lang="ru-RU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1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985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2531" name="Объект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9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0" y="10001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alt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Слайд" r:id="rId3" imgW="4571964" imgH="3428947" progId="PowerPoint.Slide.8">
                  <p:embed/>
                </p:oleObj>
              </mc:Choice>
              <mc:Fallback>
                <p:oleObj name="Слайд" r:id="rId3" imgW="4571964" imgH="3428947" progId="PowerPoint.Slide.8">
                  <p:embed/>
                  <p:pic>
                    <p:nvPicPr>
                      <p:cNvPr id="717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6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929354"/>
          </a:xfrm>
        </p:spPr>
        <p:txBody>
          <a:bodyPr>
            <a:normAutofit/>
          </a:bodyPr>
          <a:lstStyle/>
          <a:p>
            <a:r>
              <a:rPr lang="en-US" dirty="0" err="1" smtClean="0"/>
              <a:t>Movarounnahr</a:t>
            </a:r>
            <a:r>
              <a:rPr lang="en-US" dirty="0" smtClean="0"/>
              <a:t> </a:t>
            </a:r>
            <a:r>
              <a:rPr lang="en-US" dirty="0" err="1" smtClean="0"/>
              <a:t>hududlarida</a:t>
            </a:r>
            <a:r>
              <a:rPr lang="en-US" dirty="0" smtClean="0"/>
              <a:t> </a:t>
            </a:r>
            <a:r>
              <a:rPr lang="en-US" dirty="0" err="1" smtClean="0"/>
              <a:t>yuz</a:t>
            </a:r>
            <a:r>
              <a:rPr lang="en-US" dirty="0" smtClean="0"/>
              <a:t> </a:t>
            </a:r>
            <a:r>
              <a:rPr lang="en-US" dirty="0" err="1" smtClean="0"/>
              <a:t>bergan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xildagi</a:t>
            </a:r>
            <a:r>
              <a:rPr lang="en-US" dirty="0" smtClean="0"/>
              <a:t> </a:t>
            </a:r>
            <a:r>
              <a:rPr lang="en-US" dirty="0" err="1" smtClean="0"/>
              <a:t>ijobiy</a:t>
            </a:r>
            <a:r>
              <a:rPr lang="en-US" dirty="0" smtClean="0"/>
              <a:t> </a:t>
            </a:r>
            <a:r>
              <a:rPr lang="en-US" dirty="0" err="1" smtClean="0"/>
              <a:t>o'zga-rishlarda</a:t>
            </a:r>
            <a:r>
              <a:rPr lang="en-US" dirty="0" smtClean="0"/>
              <a:t> </a:t>
            </a:r>
            <a:r>
              <a:rPr lang="en-US" dirty="0" err="1" smtClean="0"/>
              <a:t>Chig'atoy</a:t>
            </a:r>
            <a:r>
              <a:rPr lang="en-US" dirty="0" smtClean="0"/>
              <a:t> </a:t>
            </a:r>
            <a:r>
              <a:rPr lang="en-US" dirty="0" err="1" smtClean="0"/>
              <a:t>ulusi</a:t>
            </a:r>
            <a:r>
              <a:rPr lang="en-US" dirty="0" smtClean="0"/>
              <a:t> </a:t>
            </a:r>
            <a:r>
              <a:rPr lang="en-US" dirty="0" err="1" smtClean="0"/>
              <a:t>xoni</a:t>
            </a:r>
            <a:r>
              <a:rPr lang="en-US" dirty="0" smtClean="0"/>
              <a:t> </a:t>
            </a:r>
            <a:r>
              <a:rPr lang="en-US" dirty="0" err="1" smtClean="0"/>
              <a:t>tashabbusi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mo'g'ul</a:t>
            </a:r>
            <a:r>
              <a:rPr lang="en-US" dirty="0" smtClean="0"/>
              <a:t> </a:t>
            </a:r>
            <a:r>
              <a:rPr lang="en-US" dirty="0" err="1" smtClean="0"/>
              <a:t>no'yonlari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shahzodalarining</a:t>
            </a:r>
            <a:r>
              <a:rPr lang="en-US" dirty="0" smtClean="0"/>
              <a:t> 1269— </a:t>
            </a:r>
            <a:r>
              <a:rPr lang="en-US" dirty="0" err="1" smtClean="0"/>
              <a:t>yilda</a:t>
            </a:r>
            <a:r>
              <a:rPr lang="en-US" dirty="0" smtClean="0"/>
              <a:t> </a:t>
            </a:r>
            <a:r>
              <a:rPr lang="en-US" dirty="0" err="1" smtClean="0"/>
              <a:t>Talas</a:t>
            </a:r>
            <a:r>
              <a:rPr lang="en-US" dirty="0" smtClean="0"/>
              <a:t> </a:t>
            </a:r>
            <a:r>
              <a:rPr lang="en-US" dirty="0" err="1" smtClean="0"/>
              <a:t>vodiysida</a:t>
            </a:r>
            <a:r>
              <a:rPr lang="en-US" dirty="0" smtClean="0"/>
              <a:t> </a:t>
            </a:r>
            <a:r>
              <a:rPr lang="en-US" dirty="0" err="1" smtClean="0"/>
              <a:t>bo'lib</a:t>
            </a:r>
            <a:r>
              <a:rPr lang="en-US" dirty="0" smtClean="0"/>
              <a:t> </a:t>
            </a:r>
            <a:r>
              <a:rPr lang="en-US" dirty="0" err="1" smtClean="0"/>
              <a:t>o'tgan</a:t>
            </a:r>
            <a:r>
              <a:rPr lang="en-US" dirty="0" smtClean="0"/>
              <a:t> </a:t>
            </a:r>
            <a:r>
              <a:rPr lang="en-US" dirty="0" err="1" smtClean="0"/>
              <a:t>qurultoyi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undagi</a:t>
            </a:r>
            <a:r>
              <a:rPr lang="en-US" dirty="0" smtClean="0"/>
              <a:t> </a:t>
            </a:r>
            <a:r>
              <a:rPr lang="en-US" dirty="0" err="1" smtClean="0"/>
              <a:t>tarixiy</a:t>
            </a:r>
            <a:r>
              <a:rPr lang="en-US" dirty="0" smtClean="0"/>
              <a:t> </a:t>
            </a:r>
            <a:r>
              <a:rPr lang="en-US" dirty="0" err="1" smtClean="0"/>
              <a:t>kelishuvning</a:t>
            </a:r>
            <a:r>
              <a:rPr lang="en-US" dirty="0" smtClean="0"/>
              <a:t> </a:t>
            </a:r>
            <a:r>
              <a:rPr lang="en-US" dirty="0" err="1" smtClean="0"/>
              <a:t>roli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ta'siri</a:t>
            </a:r>
            <a:r>
              <a:rPr lang="en-US" dirty="0" smtClean="0"/>
              <a:t> </a:t>
            </a:r>
            <a:r>
              <a:rPr lang="en-US" dirty="0" err="1" smtClean="0"/>
              <a:t>katta</a:t>
            </a:r>
            <a:r>
              <a:rPr lang="en-US" dirty="0" smtClean="0"/>
              <a:t> </a:t>
            </a:r>
            <a:r>
              <a:rPr lang="en-US" dirty="0" err="1" smtClean="0"/>
              <a:t>bo'ldi</a:t>
            </a:r>
            <a:r>
              <a:rPr lang="en-US" dirty="0" smtClean="0"/>
              <a:t>. </a:t>
            </a:r>
            <a:r>
              <a:rPr lang="en-US" dirty="0" err="1" smtClean="0"/>
              <a:t>Mazkur</a:t>
            </a:r>
            <a:r>
              <a:rPr lang="en-US" dirty="0" smtClean="0"/>
              <a:t> </a:t>
            </a:r>
            <a:r>
              <a:rPr lang="en-US" dirty="0" err="1" smtClean="0"/>
              <a:t>qurultoy</a:t>
            </a:r>
            <a:r>
              <a:rPr lang="en-US" dirty="0" smtClean="0"/>
              <a:t> </a:t>
            </a:r>
            <a:r>
              <a:rPr lang="en-US" dirty="0" err="1" smtClean="0"/>
              <a:t>barcha</a:t>
            </a:r>
            <a:r>
              <a:rPr lang="en-US" dirty="0" smtClean="0"/>
              <a:t> </a:t>
            </a:r>
            <a:r>
              <a:rPr lang="en-US" dirty="0" err="1" smtClean="0"/>
              <a:t>mo'g'ul</a:t>
            </a:r>
            <a:r>
              <a:rPr lang="en-US" dirty="0" smtClean="0"/>
              <a:t> </a:t>
            </a:r>
            <a:r>
              <a:rPr lang="en-US" dirty="0" err="1" smtClean="0"/>
              <a:t>xonlari</a:t>
            </a:r>
            <a:r>
              <a:rPr lang="en-US" dirty="0" smtClean="0"/>
              <a:t>, </a:t>
            </a:r>
            <a:r>
              <a:rPr lang="en-US" dirty="0" err="1" smtClean="0"/>
              <a:t>aslzodalariga</a:t>
            </a:r>
            <a:r>
              <a:rPr lang="en-US" dirty="0" smtClean="0"/>
              <a:t> </a:t>
            </a:r>
            <a:r>
              <a:rPr lang="en-US" dirty="0" err="1" smtClean="0"/>
              <a:t>qayerda</a:t>
            </a:r>
            <a:r>
              <a:rPr lang="en-US" dirty="0" smtClean="0"/>
              <a:t> </a:t>
            </a:r>
            <a:r>
              <a:rPr lang="en-US" dirty="0" err="1" smtClean="0"/>
              <a:t>yashashlaridan</a:t>
            </a:r>
            <a:r>
              <a:rPr lang="en-US" dirty="0" smtClean="0"/>
              <a:t> </a:t>
            </a:r>
            <a:r>
              <a:rPr lang="en-US" dirty="0" err="1" smtClean="0"/>
              <a:t>qat'iy</a:t>
            </a:r>
            <a:r>
              <a:rPr lang="en-US" dirty="0" smtClean="0"/>
              <a:t> </a:t>
            </a:r>
            <a:r>
              <a:rPr lang="en-US" dirty="0" err="1" smtClean="0"/>
              <a:t>nazar</a:t>
            </a:r>
            <a:r>
              <a:rPr lang="en-US" dirty="0" smtClean="0"/>
              <a:t> </a:t>
            </a:r>
            <a:r>
              <a:rPr lang="en-US" dirty="0" err="1" smtClean="0"/>
              <a:t>mahalliy</a:t>
            </a:r>
            <a:r>
              <a:rPr lang="en-US" dirty="0" smtClean="0"/>
              <a:t> </a:t>
            </a:r>
            <a:r>
              <a:rPr lang="en-US" dirty="0" err="1" smtClean="0"/>
              <a:t>aholi</a:t>
            </a:r>
            <a:r>
              <a:rPr lang="en-US" dirty="0" smtClean="0"/>
              <a:t> </a:t>
            </a:r>
            <a:r>
              <a:rPr lang="en-US" dirty="0" err="1" smtClean="0"/>
              <a:t>hayoti</a:t>
            </a:r>
            <a:r>
              <a:rPr lang="en-US" dirty="0" smtClean="0"/>
              <a:t>, </a:t>
            </a:r>
            <a:r>
              <a:rPr lang="en-US" u="sng" dirty="0" err="1" smtClean="0">
                <a:hlinkClick r:id="rId2"/>
              </a:rPr>
              <a:t>turmush</a:t>
            </a:r>
            <a:r>
              <a:rPr lang="en-US" u="sng" dirty="0" smtClean="0">
                <a:hlinkClick r:id="rId2"/>
              </a:rPr>
              <a:t> </a:t>
            </a:r>
            <a:r>
              <a:rPr lang="en-US" u="sng" dirty="0" err="1" smtClean="0">
                <a:hlinkClick r:id="rId2"/>
              </a:rPr>
              <a:t>tarziga</a:t>
            </a:r>
            <a:r>
              <a:rPr lang="en-US" u="sng" dirty="0" smtClean="0">
                <a:hlinkClick r:id="rId2"/>
              </a:rPr>
              <a:t> </a:t>
            </a:r>
            <a:r>
              <a:rPr lang="en-US" u="sng" dirty="0" err="1" smtClean="0">
                <a:hlinkClick r:id="rId2"/>
              </a:rPr>
              <a:t>aralashmaslik</a:t>
            </a:r>
            <a:r>
              <a:rPr lang="en-US" dirty="0" smtClean="0"/>
              <a:t>, </a:t>
            </a:r>
            <a:r>
              <a:rPr lang="en-US" dirty="0" err="1" smtClean="0"/>
              <a:t>belgilab</a:t>
            </a:r>
            <a:r>
              <a:rPr lang="en-US" dirty="0" smtClean="0"/>
              <a:t> </a:t>
            </a:r>
            <a:r>
              <a:rPr lang="en-US" dirty="0" err="1" smtClean="0"/>
              <a:t>qo'yilgan</a:t>
            </a:r>
            <a:r>
              <a:rPr lang="en-US" dirty="0" smtClean="0"/>
              <a:t> </a:t>
            </a:r>
            <a:r>
              <a:rPr lang="en-US" dirty="0" err="1" smtClean="0"/>
              <a:t>soliq</a:t>
            </a:r>
            <a:r>
              <a:rPr lang="en-US" dirty="0" smtClean="0"/>
              <a:t>, </a:t>
            </a:r>
            <a:r>
              <a:rPr lang="en-US" dirty="0" err="1" smtClean="0"/>
              <a:t>to'lovlar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qanoatlanish</a:t>
            </a:r>
            <a:r>
              <a:rPr lang="en-US" dirty="0" smtClean="0"/>
              <a:t>, </a:t>
            </a:r>
            <a:r>
              <a:rPr lang="en-US" dirty="0" err="1" smtClean="0"/>
              <a:t>ekin</a:t>
            </a:r>
            <a:r>
              <a:rPr lang="en-US" dirty="0" smtClean="0"/>
              <a:t> </a:t>
            </a:r>
            <a:r>
              <a:rPr lang="en-US" dirty="0" err="1" smtClean="0"/>
              <a:t>maydon-larini</a:t>
            </a:r>
            <a:r>
              <a:rPr lang="en-US" dirty="0" smtClean="0"/>
              <a:t> </a:t>
            </a:r>
            <a:r>
              <a:rPr lang="en-US" dirty="0" err="1" smtClean="0"/>
              <a:t>payxon</a:t>
            </a:r>
            <a:r>
              <a:rPr lang="en-US" dirty="0" smtClean="0"/>
              <a:t> </a:t>
            </a:r>
            <a:r>
              <a:rPr lang="en-US" dirty="0" err="1" smtClean="0"/>
              <a:t>qilmaslik</a:t>
            </a:r>
            <a:r>
              <a:rPr lang="en-US" dirty="0" smtClean="0"/>
              <a:t> </a:t>
            </a:r>
            <a:r>
              <a:rPr lang="en-US" dirty="0" err="1" smtClean="0"/>
              <a:t>majburiyatini</a:t>
            </a:r>
            <a:r>
              <a:rPr lang="en-US" dirty="0" smtClean="0"/>
              <a:t> </a:t>
            </a:r>
            <a:r>
              <a:rPr lang="en-US" dirty="0" err="1" smtClean="0"/>
              <a:t>yukladi</a:t>
            </a:r>
            <a:r>
              <a:rPr lang="en-US" dirty="0" smtClean="0"/>
              <a:t>. </a:t>
            </a:r>
            <a:r>
              <a:rPr lang="en-US" dirty="0" err="1" smtClean="0"/>
              <a:t>Ularni</a:t>
            </a:r>
            <a:r>
              <a:rPr lang="en-US" dirty="0" smtClean="0"/>
              <a:t> </a:t>
            </a:r>
            <a:r>
              <a:rPr lang="en-US" dirty="0" err="1" smtClean="0"/>
              <a:t>Movarounnahr</a:t>
            </a:r>
            <a:r>
              <a:rPr lang="en-US" dirty="0" smtClean="0"/>
              <a:t> </a:t>
            </a:r>
            <a:r>
              <a:rPr lang="en-US" dirty="0" err="1" smtClean="0"/>
              <a:t>yerlariga</a:t>
            </a:r>
            <a:r>
              <a:rPr lang="en-US" dirty="0" smtClean="0"/>
              <a:t> </a:t>
            </a:r>
            <a:r>
              <a:rPr lang="en-US" dirty="0" err="1" smtClean="0"/>
              <a:t>ko'chib</a:t>
            </a:r>
            <a:r>
              <a:rPr lang="en-US" dirty="0" smtClean="0"/>
              <a:t>, </a:t>
            </a:r>
            <a:r>
              <a:rPr lang="en-US" dirty="0" err="1" smtClean="0"/>
              <a:t>asta-sekin</a:t>
            </a:r>
            <a:r>
              <a:rPr lang="en-US" dirty="0" smtClean="0"/>
              <a:t> </a:t>
            </a:r>
            <a:r>
              <a:rPr lang="en-US" dirty="0" err="1" smtClean="0"/>
              <a:t>o'troq</a:t>
            </a:r>
            <a:r>
              <a:rPr lang="en-US" dirty="0" smtClean="0"/>
              <a:t> </a:t>
            </a:r>
            <a:r>
              <a:rPr lang="en-US" dirty="0" err="1" smtClean="0"/>
              <a:t>hayotga</a:t>
            </a:r>
            <a:r>
              <a:rPr lang="en-US" dirty="0" smtClean="0"/>
              <a:t> </a:t>
            </a:r>
            <a:r>
              <a:rPr lang="en-US" dirty="0" err="1" smtClean="0"/>
              <a:t>o'ta</a:t>
            </a:r>
            <a:r>
              <a:rPr lang="en-US" dirty="0" smtClean="0"/>
              <a:t> </a:t>
            </a:r>
            <a:r>
              <a:rPr lang="en-US" dirty="0" err="1" smtClean="0"/>
              <a:t>borishga</a:t>
            </a:r>
            <a:r>
              <a:rPr lang="en-US" dirty="0" smtClean="0"/>
              <a:t> </a:t>
            </a:r>
            <a:r>
              <a:rPr lang="en-US" dirty="0" err="1" smtClean="0"/>
              <a:t>da'vat</a:t>
            </a:r>
            <a:r>
              <a:rPr lang="en-US" dirty="0" smtClean="0"/>
              <a:t> </a:t>
            </a:r>
            <a:r>
              <a:rPr lang="en-US" dirty="0" err="1" smtClean="0"/>
              <a:t>etdi</a:t>
            </a:r>
            <a:r>
              <a:rPr lang="en-US" dirty="0" smtClean="0"/>
              <a:t>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6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0079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XIII </a:t>
            </a:r>
            <a:r>
              <a:rPr lang="en-US" sz="3200" dirty="0" err="1" smtClean="0"/>
              <a:t>asrning</a:t>
            </a:r>
            <a:r>
              <a:rPr lang="en-US" sz="3200" dirty="0" smtClean="0"/>
              <a:t> </a:t>
            </a:r>
            <a:r>
              <a:rPr lang="en-US" sz="3200" dirty="0" err="1" smtClean="0"/>
              <a:t>ikkinchi</a:t>
            </a:r>
            <a:r>
              <a:rPr lang="en-US" sz="3200" dirty="0" smtClean="0"/>
              <a:t> </a:t>
            </a:r>
            <a:r>
              <a:rPr lang="en-US" sz="3200" dirty="0" err="1" smtClean="0"/>
              <a:t>yarmiga</a:t>
            </a:r>
            <a:r>
              <a:rPr lang="en-US" sz="3200" dirty="0" smtClean="0"/>
              <a:t> </a:t>
            </a:r>
            <a:r>
              <a:rPr lang="en-US" sz="3200" dirty="0" err="1" smtClean="0"/>
              <a:t>kelib</a:t>
            </a:r>
            <a:r>
              <a:rPr lang="en-US" sz="3200" dirty="0" smtClean="0"/>
              <a:t> </a:t>
            </a:r>
            <a:r>
              <a:rPr lang="en-US" sz="3200" dirty="0" err="1" smtClean="0"/>
              <a:t>mo'g'ullarning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aholiga</a:t>
            </a:r>
            <a:r>
              <a:rPr lang="en-US" sz="3200" dirty="0" smtClean="0"/>
              <a:t>, </a:t>
            </a:r>
            <a:r>
              <a:rPr lang="en-US" sz="3200" dirty="0" err="1" smtClean="0"/>
              <a:t>ularning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turli</a:t>
            </a:r>
            <a:r>
              <a:rPr lang="en-US" sz="3200" dirty="0" smtClean="0"/>
              <a:t> </a:t>
            </a:r>
            <a:r>
              <a:rPr lang="en-US" sz="3200" dirty="0" err="1" smtClean="0"/>
              <a:t>ijtimoiy</a:t>
            </a:r>
            <a:r>
              <a:rPr lang="en-US" sz="3200" dirty="0" smtClean="0"/>
              <a:t> </a:t>
            </a:r>
            <a:r>
              <a:rPr lang="en-US" sz="3200" dirty="0" err="1" smtClean="0"/>
              <a:t>qatlamlariga</a:t>
            </a:r>
            <a:r>
              <a:rPr lang="en-US" sz="3200" dirty="0" smtClean="0"/>
              <a:t> </a:t>
            </a:r>
            <a:r>
              <a:rPr lang="en-US" sz="3200" dirty="0" err="1" smtClean="0"/>
              <a:t>nisbatan</a:t>
            </a:r>
            <a:r>
              <a:rPr lang="en-US" sz="3200" dirty="0" smtClean="0"/>
              <a:t> </a:t>
            </a:r>
            <a:r>
              <a:rPr lang="en-US" sz="3200" dirty="0" err="1" smtClean="0"/>
              <a:t>munosabatlari</a:t>
            </a:r>
            <a:r>
              <a:rPr lang="en-US" sz="3200" dirty="0" smtClean="0"/>
              <a:t> ham </a:t>
            </a:r>
            <a:r>
              <a:rPr lang="en-US" sz="3200" dirty="0" err="1" smtClean="0"/>
              <a:t>keskin</a:t>
            </a:r>
            <a:r>
              <a:rPr lang="en-US" sz="3200" dirty="0" smtClean="0"/>
              <a:t> </a:t>
            </a:r>
            <a:r>
              <a:rPr lang="en-US" sz="3200" dirty="0" err="1" smtClean="0"/>
              <a:t>o'zgarib</a:t>
            </a:r>
            <a:r>
              <a:rPr lang="en-US" sz="3200" dirty="0" smtClean="0"/>
              <a:t> </a:t>
            </a:r>
            <a:r>
              <a:rPr lang="en-US" sz="3200" dirty="0" err="1" smtClean="0"/>
              <a:t>bordi</a:t>
            </a:r>
            <a:r>
              <a:rPr lang="en-US" sz="3200" dirty="0" smtClean="0"/>
              <a:t>. </a:t>
            </a:r>
            <a:r>
              <a:rPr lang="en-US" sz="3200" dirty="0" err="1" smtClean="0"/>
              <a:t>Mo'g'ul</a:t>
            </a:r>
            <a:r>
              <a:rPr lang="en-US" sz="3200" dirty="0" smtClean="0"/>
              <a:t> </a:t>
            </a:r>
            <a:r>
              <a:rPr lang="en-US" sz="3200" dirty="0" err="1" smtClean="0"/>
              <a:t>hukmron</a:t>
            </a:r>
            <a:r>
              <a:rPr lang="en-US" sz="3200" dirty="0" smtClean="0"/>
              <a:t> </a:t>
            </a:r>
            <a:r>
              <a:rPr lang="en-US" sz="3200" dirty="0" err="1" smtClean="0"/>
              <a:t>doiralarining</a:t>
            </a:r>
            <a:r>
              <a:rPr lang="en-US" sz="3200" dirty="0" smtClean="0"/>
              <a:t> </a:t>
            </a:r>
            <a:r>
              <a:rPr lang="en-US" sz="3200" dirty="0" err="1" smtClean="0"/>
              <a:t>bil</a:t>
            </a:r>
            <a:r>
              <a:rPr lang="en-US" sz="3200" dirty="0" smtClean="0"/>
              <a:t> </a:t>
            </a:r>
            <a:r>
              <a:rPr lang="en-US" sz="3200" dirty="0" err="1" smtClean="0"/>
              <a:t>qismi</a:t>
            </a:r>
            <a:r>
              <a:rPr lang="en-US" sz="3200" dirty="0" smtClean="0"/>
              <a:t> </a:t>
            </a:r>
            <a:r>
              <a:rPr lang="en-US" sz="3200" dirty="0" err="1" smtClean="0"/>
              <a:t>yerlik</a:t>
            </a:r>
            <a:r>
              <a:rPr lang="en-US" sz="3200" dirty="0" smtClean="0"/>
              <a:t> </a:t>
            </a:r>
            <a:r>
              <a:rPr lang="en-US" sz="3200" dirty="0" err="1" smtClean="0"/>
              <a:t>aholining</a:t>
            </a:r>
            <a:r>
              <a:rPr lang="en-US" sz="3200" dirty="0" smtClean="0"/>
              <a:t> </a:t>
            </a:r>
            <a:r>
              <a:rPr lang="en-US" sz="3200" dirty="0" err="1" smtClean="0"/>
              <a:t>yirik</a:t>
            </a:r>
            <a:r>
              <a:rPr lang="en-US" sz="3200" dirty="0" smtClean="0"/>
              <a:t> </a:t>
            </a:r>
            <a:r>
              <a:rPr lang="en-US" sz="3200" dirty="0" err="1" smtClean="0"/>
              <a:t>mulkdorlari</a:t>
            </a:r>
            <a:r>
              <a:rPr lang="en-US" sz="3200" dirty="0" smtClean="0"/>
              <a:t>, </a:t>
            </a:r>
            <a:r>
              <a:rPr lang="en-US" sz="3200" dirty="0" err="1" smtClean="0"/>
              <a:t>ruhoniylari</a:t>
            </a:r>
            <a:r>
              <a:rPr lang="en-US" sz="3200" dirty="0" smtClean="0"/>
              <a:t>, </a:t>
            </a:r>
            <a:r>
              <a:rPr lang="en-US" sz="3200" dirty="0" err="1" smtClean="0">
                <a:hlinkClick r:id="rId2"/>
              </a:rPr>
              <a:t>savdo-sotiq</a:t>
            </a:r>
            <a:r>
              <a:rPr lang="en-US" sz="3200" dirty="0" smtClean="0"/>
              <a:t>, </a:t>
            </a:r>
            <a:r>
              <a:rPr lang="en-US" sz="3200" dirty="0" err="1" smtClean="0"/>
              <a:t>hunar-mand</a:t>
            </a:r>
            <a:r>
              <a:rPr lang="en-US" sz="3200" dirty="0" smtClean="0"/>
              <a:t> </a:t>
            </a:r>
            <a:r>
              <a:rPr lang="en-US" sz="3200" dirty="0" err="1" smtClean="0"/>
              <a:t>tabaqalari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umumiy</a:t>
            </a:r>
            <a:r>
              <a:rPr lang="en-US" sz="3200" dirty="0" smtClean="0"/>
              <a:t> </a:t>
            </a:r>
            <a:r>
              <a:rPr lang="en-US" sz="3200" dirty="0" err="1" smtClean="0"/>
              <a:t>til</a:t>
            </a:r>
            <a:r>
              <a:rPr lang="en-US" sz="3200" dirty="0" smtClean="0"/>
              <a:t> </a:t>
            </a:r>
            <a:r>
              <a:rPr lang="en-US" sz="3200" dirty="0" err="1" smtClean="0"/>
              <a:t>topib</a:t>
            </a:r>
            <a:r>
              <a:rPr lang="en-US" sz="3200" dirty="0" smtClean="0"/>
              <a:t>, </a:t>
            </a:r>
            <a:r>
              <a:rPr lang="en-US" sz="3200" dirty="0" err="1" smtClean="0"/>
              <a:t>o'z</a:t>
            </a:r>
            <a:r>
              <a:rPr lang="en-US" sz="3200" dirty="0" smtClean="0"/>
              <a:t> </a:t>
            </a:r>
            <a:r>
              <a:rPr lang="en-US" sz="3200" dirty="0" err="1" smtClean="0"/>
              <a:t>qarashlarini</a:t>
            </a:r>
            <a:r>
              <a:rPr lang="en-US" sz="3200" dirty="0" smtClean="0"/>
              <a:t> </a:t>
            </a:r>
            <a:r>
              <a:rPr lang="en-US" sz="3200" dirty="0" err="1" smtClean="0"/>
              <a:t>o'zgartirib</a:t>
            </a:r>
            <a:r>
              <a:rPr lang="en-US" sz="3200" dirty="0" smtClean="0"/>
              <a:t>, </a:t>
            </a:r>
            <a:r>
              <a:rPr lang="en-US" sz="3200" dirty="0" err="1" smtClean="0"/>
              <a:t>musulmon</a:t>
            </a:r>
            <a:r>
              <a:rPr lang="en-US" sz="3200" dirty="0" smtClean="0"/>
              <a:t> </a:t>
            </a:r>
            <a:r>
              <a:rPr lang="en-US" sz="3200" dirty="0" err="1" smtClean="0"/>
              <a:t>ruhoniylariga</a:t>
            </a:r>
            <a:r>
              <a:rPr lang="en-US" sz="3200" dirty="0" smtClean="0"/>
              <a:t> </a:t>
            </a:r>
            <a:r>
              <a:rPr lang="en-US" sz="3200" dirty="0" err="1" smtClean="0"/>
              <a:t>hayrixohlik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hurmat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munosabatda</a:t>
            </a:r>
            <a:r>
              <a:rPr lang="en-US" sz="3200" dirty="0" smtClean="0"/>
              <a:t> </a:t>
            </a:r>
            <a:r>
              <a:rPr lang="en-US" sz="3200" dirty="0" err="1" smtClean="0"/>
              <a:t>bo'la</a:t>
            </a:r>
            <a:r>
              <a:rPr lang="en-US" sz="3200" dirty="0" smtClean="0"/>
              <a:t> </a:t>
            </a:r>
            <a:r>
              <a:rPr lang="en-US" sz="3200" dirty="0" err="1" smtClean="0"/>
              <a:t>boshladilar</a:t>
            </a:r>
            <a:r>
              <a:rPr lang="en-US" sz="3200" dirty="0" smtClean="0"/>
              <a:t>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200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85720" y="428604"/>
            <a:ext cx="8572560" cy="5578687"/>
          </a:xfrm>
        </p:spPr>
        <p:txBody>
          <a:bodyPr>
            <a:noAutofit/>
          </a:bodyPr>
          <a:lstStyle/>
          <a:p>
            <a:r>
              <a:rPr lang="ru-RU" sz="3600" dirty="0" smtClean="0"/>
              <a:t>1251 </a:t>
            </a:r>
            <a:r>
              <a:rPr lang="ru-RU" sz="3600" dirty="0" err="1" smtClean="0"/>
              <a:t>yil</a:t>
            </a:r>
            <a:r>
              <a:rPr lang="ru-RU" sz="3600" dirty="0" smtClean="0"/>
              <a:t> </a:t>
            </a:r>
            <a:r>
              <a:rPr lang="ru-RU" sz="3600" dirty="0" err="1" smtClean="0"/>
              <a:t>Qoraqurumda</a:t>
            </a:r>
            <a:r>
              <a:rPr lang="ru-RU" sz="3600" dirty="0" smtClean="0"/>
              <a:t> </a:t>
            </a:r>
            <a:r>
              <a:rPr lang="ru-RU" sz="3600" dirty="0" err="1" smtClean="0"/>
              <a:t>chaqirilgan</a:t>
            </a:r>
            <a:r>
              <a:rPr lang="ru-RU" sz="3600" dirty="0" smtClean="0"/>
              <a:t> </a:t>
            </a:r>
            <a:r>
              <a:rPr lang="ru-RU" sz="3600" dirty="0" err="1" smtClean="0"/>
              <a:t>qurultoydaziddiyatlarga</a:t>
            </a:r>
            <a:r>
              <a:rPr lang="ru-RU" sz="3600" dirty="0" smtClean="0"/>
              <a:t> </a:t>
            </a:r>
            <a:r>
              <a:rPr lang="ru-RU" sz="3600" dirty="0" err="1" smtClean="0"/>
              <a:t>chek</a:t>
            </a:r>
            <a:r>
              <a:rPr lang="ru-RU" sz="3600" dirty="0" smtClean="0"/>
              <a:t> </a:t>
            </a:r>
            <a:r>
              <a:rPr lang="ru-RU" sz="3600" dirty="0" err="1" smtClean="0"/>
              <a:t>qo‘yish</a:t>
            </a:r>
            <a:r>
              <a:rPr lang="ru-RU" sz="3600" dirty="0" smtClean="0"/>
              <a:t> </a:t>
            </a:r>
            <a:r>
              <a:rPr lang="ru-RU" sz="3600" dirty="0" err="1" smtClean="0"/>
              <a:t>maqsadida</a:t>
            </a:r>
            <a:r>
              <a:rPr lang="ru-RU" sz="3600" dirty="0" smtClean="0"/>
              <a:t> </a:t>
            </a:r>
            <a:r>
              <a:rPr lang="ru-RU" sz="3600" dirty="0" err="1" smtClean="0"/>
              <a:t>Guluxonning</a:t>
            </a:r>
            <a:r>
              <a:rPr lang="ru-RU" sz="3600" dirty="0" smtClean="0"/>
              <a:t> </a:t>
            </a:r>
            <a:r>
              <a:rPr lang="ru-RU" sz="3600" dirty="0" err="1" smtClean="0"/>
              <a:t>bosh</a:t>
            </a:r>
            <a:r>
              <a:rPr lang="ru-RU" sz="3600" dirty="0" smtClean="0"/>
              <a:t> </a:t>
            </a:r>
            <a:r>
              <a:rPr lang="ru-RU" sz="3600" dirty="0" err="1" smtClean="0"/>
              <a:t>farzandi</a:t>
            </a:r>
            <a:r>
              <a:rPr lang="ru-RU" sz="3600" dirty="0" smtClean="0"/>
              <a:t> </a:t>
            </a:r>
            <a:r>
              <a:rPr lang="ru-RU" sz="3600" dirty="0" err="1" smtClean="0"/>
              <a:t>Munka</a:t>
            </a:r>
            <a:r>
              <a:rPr lang="ru-RU" sz="3600" dirty="0" smtClean="0"/>
              <a:t> </a:t>
            </a:r>
            <a:r>
              <a:rPr lang="ru-RU" sz="3600" dirty="0" err="1" smtClean="0"/>
              <a:t>ulug</a:t>
            </a:r>
            <a:r>
              <a:rPr lang="ru-RU" sz="3600" dirty="0" smtClean="0"/>
              <a:t>‘ </a:t>
            </a:r>
            <a:r>
              <a:rPr lang="ru-RU" sz="3600" dirty="0" err="1" smtClean="0"/>
              <a:t>xoqon</a:t>
            </a:r>
            <a:r>
              <a:rPr lang="ru-RU" sz="3600" dirty="0" smtClean="0"/>
              <a:t> </a:t>
            </a:r>
            <a:r>
              <a:rPr lang="ru-RU" sz="3600" dirty="0" err="1" smtClean="0"/>
              <a:t>etibsaylanadi</a:t>
            </a:r>
            <a:r>
              <a:rPr lang="ru-RU" sz="3600" dirty="0" smtClean="0"/>
              <a:t>. </a:t>
            </a:r>
            <a:r>
              <a:rPr lang="ru-RU" sz="3600" dirty="0" err="1" smtClean="0"/>
              <a:t>Munka</a:t>
            </a:r>
            <a:r>
              <a:rPr lang="ru-RU" sz="3600" dirty="0" smtClean="0"/>
              <a:t> </a:t>
            </a:r>
            <a:r>
              <a:rPr lang="ru-RU" sz="3600" dirty="0" err="1" smtClean="0"/>
              <a:t>davrida</a:t>
            </a:r>
            <a:r>
              <a:rPr lang="ru-RU" sz="3600" dirty="0" smtClean="0"/>
              <a:t> </a:t>
            </a:r>
            <a:r>
              <a:rPr lang="ru-RU" sz="3600" dirty="0" err="1" smtClean="0"/>
              <a:t>Chig‘atoy</a:t>
            </a:r>
            <a:r>
              <a:rPr lang="ru-RU" sz="3600" dirty="0" smtClean="0"/>
              <a:t> </a:t>
            </a:r>
            <a:r>
              <a:rPr lang="ru-RU" sz="3600" dirty="0" err="1" smtClean="0"/>
              <a:t>ulusi</a:t>
            </a:r>
            <a:r>
              <a:rPr lang="ru-RU" sz="3600" dirty="0" smtClean="0"/>
              <a:t> </a:t>
            </a:r>
            <a:r>
              <a:rPr lang="ru-RU" sz="3600" dirty="0" err="1" smtClean="0"/>
              <a:t>tugatiladi</a:t>
            </a:r>
            <a:r>
              <a:rPr lang="ru-RU" sz="3600" dirty="0" smtClean="0"/>
              <a:t>. </a:t>
            </a:r>
            <a:r>
              <a:rPr lang="ru-RU" sz="3600" dirty="0" err="1" smtClean="0"/>
              <a:t>Ammo</a:t>
            </a:r>
            <a:r>
              <a:rPr lang="ru-RU" sz="3600" dirty="0" smtClean="0"/>
              <a:t> </a:t>
            </a:r>
            <a:r>
              <a:rPr lang="ru-RU" sz="3600" dirty="0" err="1" smtClean="0"/>
              <a:t>tez</a:t>
            </a:r>
            <a:r>
              <a:rPr lang="ru-RU" sz="3600" dirty="0" smtClean="0"/>
              <a:t> </a:t>
            </a:r>
            <a:r>
              <a:rPr lang="ru-RU" sz="3600" dirty="0" err="1" smtClean="0"/>
              <a:t>orada</a:t>
            </a:r>
            <a:r>
              <a:rPr lang="ru-RU" sz="3600" dirty="0" smtClean="0"/>
              <a:t> </a:t>
            </a:r>
            <a:r>
              <a:rPr lang="ru-RU" sz="3600" dirty="0" err="1" smtClean="0"/>
              <a:t>Chig‘atoy</a:t>
            </a:r>
            <a:r>
              <a:rPr lang="ru-RU" sz="3600" dirty="0" smtClean="0"/>
              <a:t> </a:t>
            </a:r>
            <a:r>
              <a:rPr lang="ru-RU" sz="3600" dirty="0" err="1" smtClean="0"/>
              <a:t>nabirasiOlquxon</a:t>
            </a:r>
            <a:r>
              <a:rPr lang="ru-RU" sz="3600" dirty="0" smtClean="0"/>
              <a:t> </a:t>
            </a:r>
            <a:r>
              <a:rPr lang="ru-RU" sz="3600" dirty="0" err="1" smtClean="0"/>
              <a:t>Oltin</a:t>
            </a:r>
            <a:r>
              <a:rPr lang="ru-RU" sz="3600" dirty="0" smtClean="0"/>
              <a:t> </a:t>
            </a:r>
            <a:r>
              <a:rPr lang="ru-RU" sz="3600" dirty="0" err="1" smtClean="0"/>
              <a:t>o‘rdaga</a:t>
            </a:r>
            <a:r>
              <a:rPr lang="ru-RU" sz="3600" dirty="0" smtClean="0"/>
              <a:t> </a:t>
            </a:r>
            <a:r>
              <a:rPr lang="ru-RU" sz="3600" dirty="0" err="1" smtClean="0"/>
              <a:t>qarshi</a:t>
            </a:r>
            <a:r>
              <a:rPr lang="ru-RU" sz="3600" dirty="0" smtClean="0"/>
              <a:t> </a:t>
            </a:r>
            <a:r>
              <a:rPr lang="ru-RU" sz="3600" dirty="0" err="1" smtClean="0"/>
              <a:t>keskin</a:t>
            </a:r>
            <a:r>
              <a:rPr lang="ru-RU" sz="3600" dirty="0" smtClean="0"/>
              <a:t> </a:t>
            </a:r>
            <a:r>
              <a:rPr lang="ru-RU" sz="3600" dirty="0" err="1" smtClean="0"/>
              <a:t>choralar</a:t>
            </a:r>
            <a:r>
              <a:rPr lang="ru-RU" sz="3600" dirty="0" smtClean="0"/>
              <a:t> </a:t>
            </a:r>
            <a:r>
              <a:rPr lang="ru-RU" sz="3600" dirty="0" err="1" smtClean="0"/>
              <a:t>ko‘rib</a:t>
            </a:r>
            <a:r>
              <a:rPr lang="ru-RU" sz="3600" dirty="0" smtClean="0"/>
              <a:t>, 1</a:t>
            </a:r>
            <a:r>
              <a:rPr lang="en-US" sz="3600" dirty="0" smtClean="0"/>
              <a:t>3-asrning</a:t>
            </a:r>
            <a:r>
              <a:rPr lang="ru-RU" sz="3600" dirty="0" smtClean="0"/>
              <a:t>-60- </a:t>
            </a:r>
            <a:r>
              <a:rPr lang="ru-RU" sz="3600" dirty="0" err="1" smtClean="0"/>
              <a:t>yillarda</a:t>
            </a:r>
            <a:r>
              <a:rPr lang="ru-RU" sz="3600" dirty="0" smtClean="0"/>
              <a:t> </a:t>
            </a:r>
            <a:r>
              <a:rPr lang="ru-RU" sz="3600" dirty="0" err="1" smtClean="0"/>
              <a:t>Chig‘atoy</a:t>
            </a:r>
            <a:r>
              <a:rPr lang="ru-RU" sz="3600" dirty="0" smtClean="0"/>
              <a:t> </a:t>
            </a:r>
            <a:r>
              <a:rPr lang="ru-RU" sz="3600" dirty="0" err="1" smtClean="0"/>
              <a:t>ulusini</a:t>
            </a:r>
            <a:r>
              <a:rPr lang="ru-RU" sz="3600" dirty="0" smtClean="0"/>
              <a:t> </a:t>
            </a:r>
            <a:r>
              <a:rPr lang="ru-RU" sz="3600" dirty="0" err="1" smtClean="0"/>
              <a:t>qaytadan</a:t>
            </a:r>
            <a:r>
              <a:rPr lang="en-US" sz="3600" dirty="0" smtClean="0"/>
              <a:t> </a:t>
            </a:r>
            <a:r>
              <a:rPr lang="ru-RU" sz="3600" dirty="0" err="1" smtClean="0"/>
              <a:t>tiklashga</a:t>
            </a:r>
            <a:r>
              <a:rPr lang="ru-RU" sz="3600" dirty="0" smtClean="0"/>
              <a:t> </a:t>
            </a:r>
            <a:r>
              <a:rPr lang="ru-RU" sz="3600" dirty="0" err="1" smtClean="0"/>
              <a:t>muvaffaq</a:t>
            </a:r>
            <a:r>
              <a:rPr lang="ru-RU" sz="3600" dirty="0" smtClean="0"/>
              <a:t> </a:t>
            </a:r>
            <a:r>
              <a:rPr lang="ru-RU" sz="3600" dirty="0" err="1" smtClean="0"/>
              <a:t>bo‘ladi</a:t>
            </a:r>
            <a:r>
              <a:rPr lang="ru-RU" sz="3600" dirty="0" smtClean="0"/>
              <a:t>.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23800907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1269 </a:t>
            </a:r>
            <a:r>
              <a:rPr lang="ru-RU" sz="3200" dirty="0" err="1" smtClean="0"/>
              <a:t>yilda</a:t>
            </a:r>
            <a:r>
              <a:rPr lang="ru-RU" sz="3200" dirty="0" smtClean="0"/>
              <a:t> </a:t>
            </a:r>
            <a:r>
              <a:rPr lang="ru-RU" sz="3200" dirty="0" err="1" smtClean="0"/>
              <a:t>Chig‘atoy</a:t>
            </a:r>
            <a:r>
              <a:rPr lang="ru-RU" sz="3200" dirty="0" smtClean="0"/>
              <a:t> </a:t>
            </a:r>
            <a:r>
              <a:rPr lang="ru-RU" sz="3200" dirty="0" err="1" smtClean="0"/>
              <a:t>ulusi</a:t>
            </a:r>
            <a:r>
              <a:rPr lang="ru-RU" sz="3200" dirty="0" smtClean="0"/>
              <a:t> </a:t>
            </a:r>
            <a:r>
              <a:rPr lang="ru-RU" sz="3200" dirty="0" err="1" smtClean="0"/>
              <a:t>ikki</a:t>
            </a:r>
            <a:r>
              <a:rPr lang="ru-RU" sz="3200" dirty="0" smtClean="0"/>
              <a:t> </a:t>
            </a:r>
            <a:r>
              <a:rPr lang="ru-RU" sz="3200" dirty="0" err="1" smtClean="0"/>
              <a:t>qismga</a:t>
            </a:r>
            <a:r>
              <a:rPr lang="ru-RU" sz="3200" dirty="0" smtClean="0"/>
              <a:t> </a:t>
            </a:r>
            <a:r>
              <a:rPr lang="ru-RU" sz="3200" dirty="0" err="1" smtClean="0"/>
              <a:t>bo‘linib</a:t>
            </a:r>
            <a:r>
              <a:rPr lang="ru-RU" sz="3200" dirty="0" smtClean="0"/>
              <a:t> </a:t>
            </a:r>
            <a:r>
              <a:rPr lang="ru-RU" sz="3200" dirty="0" err="1" smtClean="0"/>
              <a:t>ketadi</a:t>
            </a:r>
            <a:r>
              <a:rPr lang="ru-RU" sz="3200" dirty="0" smtClean="0"/>
              <a:t>. </a:t>
            </a:r>
            <a:r>
              <a:rPr lang="ru-RU" sz="3200" dirty="0" err="1" smtClean="0"/>
              <a:t>Uning</a:t>
            </a:r>
            <a:r>
              <a:rPr lang="ru-RU" sz="3200" dirty="0" smtClean="0"/>
              <a:t> </a:t>
            </a:r>
            <a:r>
              <a:rPr lang="ru-RU" sz="3200" dirty="0" err="1" smtClean="0"/>
              <a:t>Sharqiy</a:t>
            </a:r>
            <a:r>
              <a:rPr lang="ru-RU" sz="3200" dirty="0" smtClean="0"/>
              <a:t> </a:t>
            </a:r>
            <a:r>
              <a:rPr lang="ru-RU" sz="3200" dirty="0" err="1" smtClean="0"/>
              <a:t>qismida</a:t>
            </a:r>
            <a:r>
              <a:rPr lang="ru-RU" sz="3200" dirty="0" smtClean="0"/>
              <a:t> - </a:t>
            </a:r>
            <a:r>
              <a:rPr lang="ru-RU" sz="3200" dirty="0" err="1" smtClean="0"/>
              <a:t>SharqiyTurkiston</a:t>
            </a:r>
            <a:r>
              <a:rPr lang="ru-RU" sz="3200" dirty="0" smtClean="0"/>
              <a:t>, </a:t>
            </a:r>
            <a:r>
              <a:rPr lang="ru-RU" sz="3200" dirty="0" err="1" smtClean="0"/>
              <a:t>Yettisuvda</a:t>
            </a:r>
            <a:r>
              <a:rPr lang="ru-RU" sz="3200" dirty="0" smtClean="0"/>
              <a:t> </a:t>
            </a:r>
            <a:r>
              <a:rPr lang="ru-RU" sz="3200" dirty="0" err="1" smtClean="0"/>
              <a:t>mo‘g‘ullarning</a:t>
            </a:r>
            <a:r>
              <a:rPr lang="ru-RU" sz="3200" dirty="0" smtClean="0"/>
              <a:t> </a:t>
            </a:r>
            <a:r>
              <a:rPr lang="ru-RU" sz="3200" dirty="0" err="1" smtClean="0"/>
              <a:t>Duqlat</a:t>
            </a:r>
            <a:r>
              <a:rPr lang="ru-RU" sz="3200" dirty="0" smtClean="0"/>
              <a:t> </a:t>
            </a:r>
            <a:r>
              <a:rPr lang="ru-RU" sz="3200" dirty="0" err="1" smtClean="0"/>
              <a:t>amirligi</a:t>
            </a:r>
            <a:r>
              <a:rPr lang="ru-RU" sz="3200" dirty="0" smtClean="0"/>
              <a:t>, </a:t>
            </a:r>
            <a:r>
              <a:rPr lang="ru-RU" sz="3200" dirty="0" err="1" smtClean="0"/>
              <a:t>g’arbiy</a:t>
            </a:r>
            <a:r>
              <a:rPr lang="ru-RU" sz="3200" dirty="0" smtClean="0"/>
              <a:t> </a:t>
            </a:r>
            <a:r>
              <a:rPr lang="ru-RU" sz="3200" dirty="0" err="1" smtClean="0"/>
              <a:t>qismida</a:t>
            </a:r>
            <a:r>
              <a:rPr lang="ru-RU" sz="3200" dirty="0" smtClean="0"/>
              <a:t> </a:t>
            </a:r>
            <a:r>
              <a:rPr lang="ru-RU" sz="3200" dirty="0" err="1" smtClean="0"/>
              <a:t>esa</a:t>
            </a:r>
            <a:r>
              <a:rPr lang="ru-RU" sz="3200" dirty="0" smtClean="0"/>
              <a:t> </a:t>
            </a:r>
            <a:r>
              <a:rPr lang="ru-RU" sz="3200" dirty="0" err="1" smtClean="0"/>
              <a:t>Movarounnahramirligi</a:t>
            </a:r>
            <a:r>
              <a:rPr lang="ru-RU" sz="3200" dirty="0" smtClean="0"/>
              <a:t> </a:t>
            </a:r>
            <a:r>
              <a:rPr lang="ru-RU" sz="3200" dirty="0" err="1" smtClean="0"/>
              <a:t>tashkil</a:t>
            </a:r>
            <a:r>
              <a:rPr lang="ru-RU" sz="3200" dirty="0" smtClean="0"/>
              <a:t> </a:t>
            </a:r>
            <a:r>
              <a:rPr lang="ru-RU" sz="3200" dirty="0" err="1" smtClean="0"/>
              <a:t>topadi</a:t>
            </a:r>
            <a:r>
              <a:rPr lang="ru-RU" sz="3200" dirty="0" smtClean="0"/>
              <a:t>. </a:t>
            </a:r>
            <a:r>
              <a:rPr lang="ru-RU" sz="3200" dirty="0" err="1" smtClean="0"/>
              <a:t>Mo‘g‘ullar</a:t>
            </a:r>
            <a:r>
              <a:rPr lang="ru-RU" sz="3200" dirty="0" smtClean="0"/>
              <a:t> </a:t>
            </a:r>
            <a:r>
              <a:rPr lang="ru-RU" sz="3200" dirty="0" err="1" smtClean="0"/>
              <a:t>bosqini</a:t>
            </a:r>
            <a:r>
              <a:rPr lang="ru-RU" sz="3200" dirty="0" smtClean="0"/>
              <a:t> </a:t>
            </a:r>
            <a:r>
              <a:rPr lang="ru-RU" sz="3200" dirty="0" err="1" smtClean="0"/>
              <a:t>o‘lkamiz</a:t>
            </a:r>
            <a:r>
              <a:rPr lang="ru-RU" sz="3200" dirty="0" smtClean="0"/>
              <a:t> </a:t>
            </a:r>
            <a:r>
              <a:rPr lang="ru-RU" sz="3200" dirty="0" err="1" smtClean="0"/>
              <a:t>moddiy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madaniyati</a:t>
            </a:r>
            <a:r>
              <a:rPr lang="ru-RU" sz="3200" dirty="0" smtClean="0"/>
              <a:t> </a:t>
            </a:r>
            <a:r>
              <a:rPr lang="ru-RU" sz="3200" dirty="0" err="1" smtClean="0"/>
              <a:t>taraqqiyotini</a:t>
            </a:r>
            <a:r>
              <a:rPr lang="ru-RU" sz="3200" dirty="0" smtClean="0"/>
              <a:t> </a:t>
            </a:r>
            <a:r>
              <a:rPr lang="ru-RU" sz="3200" dirty="0" err="1" smtClean="0"/>
              <a:t>bir</a:t>
            </a:r>
            <a:r>
              <a:rPr lang="en-US" sz="3200" dirty="0" smtClean="0"/>
              <a:t> </a:t>
            </a:r>
            <a:r>
              <a:rPr lang="ru-RU" sz="3200" dirty="0" err="1" smtClean="0"/>
              <a:t>necha</a:t>
            </a:r>
            <a:r>
              <a:rPr lang="ru-RU" sz="3200" dirty="0" smtClean="0"/>
              <a:t> </a:t>
            </a:r>
            <a:r>
              <a:rPr lang="ru-RU" sz="3200" dirty="0" err="1" smtClean="0"/>
              <a:t>yuz</a:t>
            </a:r>
            <a:r>
              <a:rPr lang="ru-RU" sz="3200" dirty="0" smtClean="0"/>
              <a:t> </a:t>
            </a:r>
            <a:r>
              <a:rPr lang="ru-RU" sz="3200" dirty="0" err="1" smtClean="0"/>
              <a:t>yillar</a:t>
            </a:r>
            <a:r>
              <a:rPr lang="ru-RU" sz="3200" dirty="0" smtClean="0"/>
              <a:t> </a:t>
            </a:r>
            <a:r>
              <a:rPr lang="ru-RU" sz="3200" dirty="0" err="1" smtClean="0"/>
              <a:t>orqaga</a:t>
            </a:r>
            <a:r>
              <a:rPr lang="ru-RU" sz="3200" dirty="0" smtClean="0"/>
              <a:t> </a:t>
            </a:r>
            <a:r>
              <a:rPr lang="ru-RU" sz="3200" dirty="0" err="1" smtClean="0"/>
              <a:t>yubordi</a:t>
            </a:r>
            <a:r>
              <a:rPr lang="ru-RU" sz="3200" dirty="0" smtClean="0"/>
              <a:t>.</a:t>
            </a:r>
          </a:p>
          <a:p>
            <a:endParaRPr lang="ru-RU" sz="3200" dirty="0"/>
          </a:p>
        </p:txBody>
      </p:sp>
      <p:sp>
        <p:nvSpPr>
          <p:cNvPr id="8" name="Блок-схема: знак завершения 7"/>
          <p:cNvSpPr/>
          <p:nvPr/>
        </p:nvSpPr>
        <p:spPr>
          <a:xfrm>
            <a:off x="571472" y="428604"/>
            <a:ext cx="7072362" cy="642942"/>
          </a:xfrm>
          <a:prstGeom prst="flowChartTermina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CHIGATOY ULUSINING 2 GA BO’LINISHI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84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721563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Olg’uy</a:t>
            </a:r>
            <a:r>
              <a:rPr lang="en-US" sz="3600" dirty="0" smtClean="0"/>
              <a:t> </a:t>
            </a:r>
            <a:r>
              <a:rPr lang="en-US" sz="3600" dirty="0" err="1" smtClean="0"/>
              <a:t>ibn</a:t>
            </a:r>
            <a:r>
              <a:rPr lang="en-US" sz="3600" dirty="0" smtClean="0"/>
              <a:t> </a:t>
            </a:r>
            <a:r>
              <a:rPr lang="en-US" sz="3600" dirty="0" err="1" smtClean="0"/>
              <a:t>Boydar</a:t>
            </a:r>
            <a:r>
              <a:rPr lang="en-US" sz="3600" dirty="0" smtClean="0"/>
              <a:t> </a:t>
            </a:r>
            <a:r>
              <a:rPr lang="en-US" sz="3600" dirty="0" err="1" smtClean="0"/>
              <a:t>ibn</a:t>
            </a:r>
            <a:r>
              <a:rPr lang="en-US" sz="3600" dirty="0" smtClean="0"/>
              <a:t> </a:t>
            </a:r>
            <a:r>
              <a:rPr lang="en-US" sz="3600" dirty="0" err="1" smtClean="0"/>
              <a:t>Chig’atoy</a:t>
            </a:r>
            <a:r>
              <a:rPr lang="en-US" sz="3600" dirty="0" smtClean="0"/>
              <a:t> (1261-1266) </a:t>
            </a:r>
            <a:r>
              <a:rPr lang="en-US" sz="3600" dirty="0" err="1" smtClean="0"/>
              <a:t>Chig’atoy</a:t>
            </a:r>
            <a:r>
              <a:rPr lang="en-US" sz="3600" dirty="0" smtClean="0"/>
              <a:t> </a:t>
            </a:r>
            <a:r>
              <a:rPr lang="en-US" sz="3600" dirty="0" err="1" smtClean="0"/>
              <a:t>ulusini</a:t>
            </a:r>
            <a:r>
              <a:rPr lang="en-US" sz="3600" dirty="0" smtClean="0"/>
              <a:t> </a:t>
            </a:r>
            <a:r>
              <a:rPr lang="en-US" sz="3600" dirty="0" err="1" smtClean="0"/>
              <a:t>Oltin</a:t>
            </a:r>
            <a:r>
              <a:rPr lang="en-US" sz="3600" dirty="0" smtClean="0"/>
              <a:t> </a:t>
            </a:r>
            <a:r>
              <a:rPr lang="en-US" sz="3600" dirty="0" err="1" smtClean="0"/>
              <a:t>O’rda</a:t>
            </a:r>
            <a:r>
              <a:rPr lang="en-US" sz="3600" dirty="0" smtClean="0"/>
              <a:t> </a:t>
            </a:r>
            <a:r>
              <a:rPr lang="en-US" sz="3600" dirty="0" err="1" smtClean="0"/>
              <a:t>ta’siridan</a:t>
            </a:r>
            <a:r>
              <a:rPr lang="en-US" sz="3600" dirty="0" smtClean="0"/>
              <a:t> </a:t>
            </a:r>
            <a:r>
              <a:rPr lang="en-US" sz="3600" dirty="0" err="1" smtClean="0"/>
              <a:t>qutqarish</a:t>
            </a:r>
            <a:r>
              <a:rPr lang="en-US" sz="3600" dirty="0" smtClean="0"/>
              <a:t> </a:t>
            </a:r>
            <a:r>
              <a:rPr lang="en-US" sz="3600" dirty="0" err="1" smtClean="0"/>
              <a:t>choralarini</a:t>
            </a:r>
            <a:r>
              <a:rPr lang="en-US" sz="3600" dirty="0" smtClean="0"/>
              <a:t> </a:t>
            </a:r>
            <a:r>
              <a:rPr lang="en-US" sz="3600" dirty="0" err="1" smtClean="0"/>
              <a:t>ko’rgan</a:t>
            </a:r>
            <a:r>
              <a:rPr lang="en-US" sz="3600" dirty="0" smtClean="0"/>
              <a:t> </a:t>
            </a:r>
            <a:r>
              <a:rPr lang="en-US" sz="3600" dirty="0" err="1" smtClean="0"/>
              <a:t>bo’lsa</a:t>
            </a:r>
            <a:r>
              <a:rPr lang="en-US" sz="3600" dirty="0" smtClean="0"/>
              <a:t>, </a:t>
            </a:r>
            <a:r>
              <a:rPr lang="en-US" sz="3600" dirty="0" err="1" smtClean="0"/>
              <a:t>Baroq</a:t>
            </a:r>
            <a:r>
              <a:rPr lang="en-US" sz="3600" dirty="0" smtClean="0"/>
              <a:t> </a:t>
            </a:r>
            <a:r>
              <a:rPr lang="en-US" sz="3600" dirty="0" err="1" smtClean="0"/>
              <a:t>ibn</a:t>
            </a:r>
            <a:r>
              <a:rPr lang="en-US" sz="3600" dirty="0" smtClean="0"/>
              <a:t> </a:t>
            </a:r>
            <a:r>
              <a:rPr lang="en-US" sz="3600" dirty="0" err="1" smtClean="0"/>
              <a:t>Yisonqur</a:t>
            </a:r>
            <a:r>
              <a:rPr lang="en-US" sz="3600" dirty="0" smtClean="0"/>
              <a:t> </a:t>
            </a:r>
            <a:r>
              <a:rPr lang="en-US" sz="3600" dirty="0" err="1" smtClean="0"/>
              <a:t>ibn</a:t>
            </a:r>
            <a:r>
              <a:rPr lang="en-US" sz="3600" dirty="0" smtClean="0"/>
              <a:t> </a:t>
            </a:r>
            <a:r>
              <a:rPr lang="en-US" sz="3600" dirty="0" err="1" smtClean="0"/>
              <a:t>Komkor</a:t>
            </a:r>
            <a:r>
              <a:rPr lang="en-US" sz="3600" dirty="0" smtClean="0"/>
              <a:t> </a:t>
            </a:r>
            <a:r>
              <a:rPr lang="en-US" sz="3600" dirty="0" err="1" smtClean="0"/>
              <a:t>ibn</a:t>
            </a:r>
            <a:r>
              <a:rPr lang="en-US" sz="3600" dirty="0" smtClean="0"/>
              <a:t> </a:t>
            </a:r>
            <a:r>
              <a:rPr lang="en-US" sz="3600" dirty="0" err="1" smtClean="0"/>
              <a:t>Chig’atoy</a:t>
            </a:r>
            <a:r>
              <a:rPr lang="en-US" sz="3600" dirty="0" smtClean="0"/>
              <a:t> (1266-1271) </a:t>
            </a:r>
            <a:r>
              <a:rPr lang="en-US" sz="3600" dirty="0" err="1" smtClean="0"/>
              <a:t>Chig’atoy</a:t>
            </a:r>
            <a:r>
              <a:rPr lang="en-US" sz="3600" dirty="0" smtClean="0"/>
              <a:t> </a:t>
            </a:r>
            <a:r>
              <a:rPr lang="en-US" sz="3600" dirty="0" err="1" smtClean="0"/>
              <a:t>ulusini</a:t>
            </a:r>
            <a:r>
              <a:rPr lang="en-US" sz="3600" dirty="0" smtClean="0"/>
              <a:t> </a:t>
            </a:r>
            <a:r>
              <a:rPr lang="en-US" sz="3600" dirty="0" err="1" smtClean="0"/>
              <a:t>ancha</a:t>
            </a:r>
            <a:r>
              <a:rPr lang="en-US" sz="3600" dirty="0" smtClean="0"/>
              <a:t> </a:t>
            </a:r>
            <a:r>
              <a:rPr lang="en-US" sz="3600" dirty="0" err="1" smtClean="0"/>
              <a:t>kuchayishiga</a:t>
            </a:r>
            <a:r>
              <a:rPr lang="en-US" sz="3600" dirty="0" smtClean="0"/>
              <a:t> </a:t>
            </a:r>
            <a:r>
              <a:rPr lang="en-US" sz="3600" dirty="0" err="1" smtClean="0"/>
              <a:t>erishdi</a:t>
            </a:r>
            <a:r>
              <a:rPr lang="en-US" sz="3600" dirty="0" smtClean="0"/>
              <a:t>. </a:t>
            </a:r>
            <a:r>
              <a:rPr lang="en-US" sz="3600" dirty="0" err="1" smtClean="0"/>
              <a:t>Biroq</a:t>
            </a:r>
            <a:r>
              <a:rPr lang="en-US" sz="3600" dirty="0" smtClean="0"/>
              <a:t>, </a:t>
            </a:r>
            <a:r>
              <a:rPr lang="en-US" sz="3600" dirty="0" err="1" smtClean="0"/>
              <a:t>ko’p</a:t>
            </a:r>
            <a:r>
              <a:rPr lang="en-US" sz="3600" dirty="0" smtClean="0"/>
              <a:t> </a:t>
            </a:r>
            <a:r>
              <a:rPr lang="en-US" sz="3600" dirty="0" err="1" smtClean="0"/>
              <a:t>o’tmay</a:t>
            </a:r>
            <a:r>
              <a:rPr lang="en-US" sz="3600" dirty="0" smtClean="0"/>
              <a:t> </a:t>
            </a:r>
            <a:r>
              <a:rPr lang="en-US" sz="3600" dirty="0" err="1" smtClean="0"/>
              <a:t>Chig’atoy</a:t>
            </a:r>
            <a:r>
              <a:rPr lang="en-US" sz="3600" dirty="0" smtClean="0"/>
              <a:t> </a:t>
            </a:r>
            <a:r>
              <a:rPr lang="en-US" sz="3600" dirty="0" err="1" smtClean="0"/>
              <a:t>ulusi</a:t>
            </a:r>
            <a:r>
              <a:rPr lang="en-US" sz="3600" dirty="0" smtClean="0"/>
              <a:t> </a:t>
            </a:r>
            <a:r>
              <a:rPr lang="en-US" sz="3600" dirty="0" err="1" smtClean="0"/>
              <a:t>O’g’tayning</a:t>
            </a:r>
            <a:r>
              <a:rPr lang="en-US" sz="3600" dirty="0" smtClean="0"/>
              <a:t> </a:t>
            </a:r>
            <a:r>
              <a:rPr lang="en-US" sz="3600" dirty="0" err="1" smtClean="0"/>
              <a:t>nabirasi</a:t>
            </a:r>
            <a:r>
              <a:rPr lang="en-US" sz="3600" dirty="0" smtClean="0"/>
              <a:t> </a:t>
            </a:r>
            <a:r>
              <a:rPr lang="en-US" sz="3600" dirty="0" err="1" smtClean="0"/>
              <a:t>Kaydu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Oltin</a:t>
            </a:r>
            <a:r>
              <a:rPr lang="en-US" sz="3600" dirty="0" smtClean="0"/>
              <a:t> </a:t>
            </a:r>
            <a:r>
              <a:rPr lang="en-US" sz="3600" dirty="0" err="1" smtClean="0"/>
              <a:t>O’rda</a:t>
            </a:r>
            <a:r>
              <a:rPr lang="en-US" sz="3600" dirty="0" smtClean="0"/>
              <a:t> </a:t>
            </a:r>
            <a:r>
              <a:rPr lang="en-US" sz="3600" dirty="0" err="1" smtClean="0"/>
              <a:t>xoni</a:t>
            </a:r>
            <a:r>
              <a:rPr lang="en-US" sz="3600" dirty="0" smtClean="0"/>
              <a:t> </a:t>
            </a:r>
            <a:r>
              <a:rPr lang="en-US" sz="3600" dirty="0" err="1" smtClean="0"/>
              <a:t>Mangu</a:t>
            </a:r>
            <a:r>
              <a:rPr lang="en-US" sz="3600" dirty="0" smtClean="0"/>
              <a:t> </a:t>
            </a:r>
            <a:r>
              <a:rPr lang="en-US" sz="3600" dirty="0" err="1" smtClean="0"/>
              <a:t>Temur</a:t>
            </a:r>
            <a:r>
              <a:rPr lang="en-US" sz="3600" dirty="0" smtClean="0"/>
              <a:t> (1267-1280) </a:t>
            </a:r>
            <a:r>
              <a:rPr lang="en-US" sz="3600" dirty="0" err="1" smtClean="0"/>
              <a:t>ta’siriga</a:t>
            </a:r>
            <a:r>
              <a:rPr lang="en-US" sz="3600" dirty="0" smtClean="0"/>
              <a:t> </a:t>
            </a:r>
            <a:r>
              <a:rPr lang="en-US" sz="3600" dirty="0" err="1" smtClean="0"/>
              <a:t>tushib</a:t>
            </a:r>
            <a:r>
              <a:rPr lang="en-US" sz="3600" dirty="0" smtClean="0"/>
              <a:t> </a:t>
            </a:r>
            <a:r>
              <a:rPr lang="en-US" sz="3600" dirty="0" err="1" smtClean="0"/>
              <a:t>qoldi</a:t>
            </a:r>
            <a:r>
              <a:rPr lang="en-US" sz="3600" dirty="0" smtClean="0"/>
              <a:t>.</a:t>
            </a:r>
            <a:endParaRPr lang="ru-RU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5072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Kaydu</a:t>
            </a:r>
            <a:r>
              <a:rPr lang="en-US" sz="3200" dirty="0" smtClean="0"/>
              <a:t> </a:t>
            </a:r>
            <a:r>
              <a:rPr lang="en-US" sz="3200" dirty="0" err="1" smtClean="0"/>
              <a:t>Chig’atoy</a:t>
            </a:r>
            <a:r>
              <a:rPr lang="en-US" sz="3200" dirty="0" smtClean="0"/>
              <a:t> </a:t>
            </a:r>
            <a:r>
              <a:rPr lang="en-US" sz="3200" dirty="0" err="1" smtClean="0"/>
              <a:t>ulusi</a:t>
            </a:r>
            <a:r>
              <a:rPr lang="en-US" sz="3200" dirty="0" smtClean="0"/>
              <a:t> </a:t>
            </a:r>
            <a:r>
              <a:rPr lang="en-US" sz="3200" dirty="0" err="1" smtClean="0"/>
              <a:t>taxtiga</a:t>
            </a:r>
            <a:r>
              <a:rPr lang="en-US" sz="3200" dirty="0" smtClean="0"/>
              <a:t> </a:t>
            </a:r>
            <a:r>
              <a:rPr lang="en-US" sz="3200" dirty="0" err="1" smtClean="0"/>
              <a:t>Baroqxonning</a:t>
            </a:r>
            <a:r>
              <a:rPr lang="en-US" sz="3200" dirty="0" smtClean="0"/>
              <a:t> </a:t>
            </a:r>
            <a:r>
              <a:rPr lang="en-US" sz="3200" dirty="0" err="1" smtClean="0"/>
              <a:t>o’g’li</a:t>
            </a:r>
            <a:r>
              <a:rPr lang="en-US" sz="3200" dirty="0" smtClean="0"/>
              <a:t> </a:t>
            </a:r>
            <a:r>
              <a:rPr lang="en-US" sz="3200" dirty="0" err="1" smtClean="0"/>
              <a:t>Duvaxonni</a:t>
            </a:r>
            <a:r>
              <a:rPr lang="en-US" sz="3200" dirty="0" smtClean="0"/>
              <a:t> (1291-1306) </a:t>
            </a:r>
            <a:r>
              <a:rPr lang="en-US" sz="3200" dirty="0" err="1" smtClean="0"/>
              <a:t>o’tkazdi</a:t>
            </a:r>
            <a:r>
              <a:rPr lang="en-US" sz="3200" dirty="0" smtClean="0"/>
              <a:t>. </a:t>
            </a:r>
            <a:r>
              <a:rPr lang="en-US" sz="3200" dirty="0" err="1" smtClean="0"/>
              <a:t>Andijonning</a:t>
            </a:r>
            <a:r>
              <a:rPr lang="en-US" sz="3200" dirty="0" smtClean="0"/>
              <a:t> </a:t>
            </a:r>
            <a:r>
              <a:rPr lang="en-US" sz="3200" dirty="0" err="1" smtClean="0"/>
              <a:t>tiklanishi</a:t>
            </a:r>
            <a:r>
              <a:rPr lang="en-US" sz="3200" dirty="0" smtClean="0"/>
              <a:t>, </a:t>
            </a:r>
            <a:r>
              <a:rPr lang="en-US" sz="3200" dirty="0" err="1" smtClean="0"/>
              <a:t>O’zganning</a:t>
            </a:r>
            <a:r>
              <a:rPr lang="en-US" sz="3200" dirty="0" smtClean="0"/>
              <a:t> </a:t>
            </a:r>
            <a:r>
              <a:rPr lang="en-US" sz="3200" dirty="0" err="1" smtClean="0"/>
              <a:t>Farg’ona</a:t>
            </a:r>
            <a:r>
              <a:rPr lang="en-US" sz="3200" dirty="0" smtClean="0"/>
              <a:t> </a:t>
            </a:r>
            <a:r>
              <a:rPr lang="en-US" sz="3200" dirty="0" err="1" smtClean="0"/>
              <a:t>o’lkasi</a:t>
            </a:r>
            <a:r>
              <a:rPr lang="en-US" sz="3200" dirty="0" smtClean="0"/>
              <a:t> </a:t>
            </a:r>
            <a:r>
              <a:rPr lang="en-US" sz="3200" dirty="0" err="1" smtClean="0"/>
              <a:t>poytaxtiga</a:t>
            </a:r>
            <a:r>
              <a:rPr lang="en-US" sz="3200" dirty="0" smtClean="0"/>
              <a:t> </a:t>
            </a:r>
            <a:r>
              <a:rPr lang="en-US" sz="3200" dirty="0" err="1" smtClean="0"/>
              <a:t>aylantirilishi</a:t>
            </a:r>
            <a:r>
              <a:rPr lang="en-US" sz="3200" dirty="0" smtClean="0"/>
              <a:t>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nomi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bog’liq</a:t>
            </a:r>
            <a:r>
              <a:rPr lang="en-US" sz="3200" dirty="0" smtClean="0"/>
              <a:t>. </a:t>
            </a:r>
            <a:r>
              <a:rPr lang="en-US" sz="3200" dirty="0" err="1" smtClean="0"/>
              <a:t>Duvaxon</a:t>
            </a:r>
            <a:r>
              <a:rPr lang="en-US" sz="3200" dirty="0" smtClean="0"/>
              <a:t> </a:t>
            </a:r>
            <a:r>
              <a:rPr lang="en-US" sz="3200" dirty="0" err="1" smtClean="0"/>
              <a:t>Kaydu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xamkorlikda</a:t>
            </a:r>
            <a:r>
              <a:rPr lang="en-US" sz="3200" dirty="0" smtClean="0"/>
              <a:t> </a:t>
            </a:r>
            <a:r>
              <a:rPr lang="en-US" sz="3200" dirty="0" err="1" smtClean="0"/>
              <a:t>katta</a:t>
            </a:r>
            <a:r>
              <a:rPr lang="en-US" sz="3200" dirty="0" smtClean="0"/>
              <a:t> </a:t>
            </a:r>
            <a:r>
              <a:rPr lang="en-US" sz="3200" dirty="0" err="1" smtClean="0"/>
              <a:t>e’tiborga</a:t>
            </a:r>
            <a:r>
              <a:rPr lang="en-US" sz="3200" dirty="0" smtClean="0"/>
              <a:t> </a:t>
            </a:r>
            <a:r>
              <a:rPr lang="en-US" sz="3200" dirty="0" err="1" smtClean="0"/>
              <a:t>erishdi</a:t>
            </a:r>
            <a:r>
              <a:rPr lang="en-US" sz="3200" dirty="0" smtClean="0"/>
              <a:t>. </a:t>
            </a:r>
            <a:r>
              <a:rPr lang="en-US" sz="3200" dirty="0" err="1" smtClean="0"/>
              <a:t>Duvaxon</a:t>
            </a:r>
            <a:r>
              <a:rPr lang="en-US" sz="3200" dirty="0" smtClean="0"/>
              <a:t> </a:t>
            </a:r>
            <a:r>
              <a:rPr lang="en-US" sz="3200" dirty="0" err="1" smtClean="0"/>
              <a:t>vafotidan</a:t>
            </a:r>
            <a:r>
              <a:rPr lang="en-US" sz="3200" dirty="0" smtClean="0"/>
              <a:t> </a:t>
            </a:r>
            <a:r>
              <a:rPr lang="en-US" sz="3200" dirty="0" err="1" smtClean="0"/>
              <a:t>so’ng</a:t>
            </a:r>
            <a:r>
              <a:rPr lang="en-US" sz="3200" dirty="0" smtClean="0"/>
              <a:t>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o’g’illari</a:t>
            </a:r>
            <a:r>
              <a:rPr lang="en-US" sz="3200" dirty="0" smtClean="0"/>
              <a:t> </a:t>
            </a:r>
            <a:r>
              <a:rPr lang="en-US" sz="3200" dirty="0" err="1" smtClean="0"/>
              <a:t>Kunjakxon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tolg’u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</a:t>
            </a:r>
            <a:r>
              <a:rPr lang="en-US" sz="3200" dirty="0" err="1" smtClean="0"/>
              <a:t>Qudug’ay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</a:t>
            </a:r>
            <a:r>
              <a:rPr lang="en-US" sz="3200" dirty="0" err="1" smtClean="0"/>
              <a:t>Bo’ri</a:t>
            </a:r>
            <a:r>
              <a:rPr lang="en-US" sz="3200" dirty="0" smtClean="0"/>
              <a:t> </a:t>
            </a:r>
            <a:r>
              <a:rPr lang="en-US" sz="3200" dirty="0" err="1" smtClean="0"/>
              <a:t>mutugan</a:t>
            </a:r>
            <a:r>
              <a:rPr lang="en-US" sz="3200" dirty="0" smtClean="0"/>
              <a:t> </a:t>
            </a:r>
            <a:r>
              <a:rPr lang="en-US" sz="3200" dirty="0" err="1" smtClean="0"/>
              <a:t>ibn</a:t>
            </a:r>
            <a:r>
              <a:rPr lang="en-US" sz="3200" dirty="0" smtClean="0"/>
              <a:t> </a:t>
            </a:r>
            <a:r>
              <a:rPr lang="en-US" sz="3200" dirty="0" err="1" smtClean="0"/>
              <a:t>Chig’atoylar</a:t>
            </a:r>
            <a:r>
              <a:rPr lang="en-US" sz="3200" dirty="0" smtClean="0"/>
              <a:t> </a:t>
            </a:r>
            <a:r>
              <a:rPr lang="en-US" sz="3200" dirty="0" err="1" smtClean="0"/>
              <a:t>xonligi</a:t>
            </a:r>
            <a:r>
              <a:rPr lang="en-US" sz="3200" dirty="0" smtClean="0"/>
              <a:t> </a:t>
            </a:r>
            <a:r>
              <a:rPr lang="en-US" sz="3200" dirty="0" err="1" smtClean="0"/>
              <a:t>uzoqqa</a:t>
            </a:r>
            <a:r>
              <a:rPr lang="en-US" sz="3200" dirty="0" smtClean="0"/>
              <a:t> </a:t>
            </a:r>
            <a:r>
              <a:rPr lang="en-US" sz="3200" dirty="0" err="1" smtClean="0"/>
              <a:t>cho’zilmadi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6319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36461"/>
            <a:ext cx="8229600" cy="5578687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Kepakxon</a:t>
            </a:r>
            <a:r>
              <a:rPr lang="en-US" sz="2800" dirty="0" smtClean="0"/>
              <a:t> </a:t>
            </a:r>
            <a:r>
              <a:rPr lang="en-US" sz="2800" dirty="0" err="1" smtClean="0"/>
              <a:t>urug’doshlarining</a:t>
            </a:r>
            <a:r>
              <a:rPr lang="en-US" sz="2800" dirty="0" smtClean="0"/>
              <a:t> </a:t>
            </a:r>
            <a:r>
              <a:rPr lang="en-US" sz="2800" dirty="0" err="1" smtClean="0"/>
              <a:t>barcha</a:t>
            </a:r>
            <a:r>
              <a:rPr lang="en-US" sz="2800" dirty="0" smtClean="0"/>
              <a:t> </a:t>
            </a:r>
            <a:r>
              <a:rPr lang="en-US" sz="2800" dirty="0" err="1" smtClean="0"/>
              <a:t>nizolariga</a:t>
            </a:r>
            <a:r>
              <a:rPr lang="en-US" sz="2800" dirty="0" smtClean="0"/>
              <a:t> </a:t>
            </a:r>
            <a:r>
              <a:rPr lang="en-US" sz="2800" dirty="0" err="1" smtClean="0"/>
              <a:t>barham</a:t>
            </a:r>
            <a:r>
              <a:rPr lang="en-US" sz="2800" dirty="0" smtClean="0"/>
              <a:t> </a:t>
            </a:r>
            <a:r>
              <a:rPr lang="en-US" sz="2800" dirty="0" err="1" smtClean="0"/>
              <a:t>berdi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markaziy</a:t>
            </a:r>
            <a:r>
              <a:rPr lang="en-US" sz="2800" dirty="0" smtClean="0"/>
              <a:t> </a:t>
            </a:r>
            <a:r>
              <a:rPr lang="en-US" sz="2800" dirty="0" err="1" smtClean="0"/>
              <a:t>xokimyatni</a:t>
            </a:r>
            <a:r>
              <a:rPr lang="en-US" sz="2800" dirty="0" smtClean="0"/>
              <a:t> </a:t>
            </a:r>
            <a:r>
              <a:rPr lang="en-US" sz="2800" dirty="0" err="1" smtClean="0"/>
              <a:t>mustaxkamlashga</a:t>
            </a:r>
            <a:r>
              <a:rPr lang="en-US" sz="2800" dirty="0" smtClean="0"/>
              <a:t> </a:t>
            </a:r>
            <a:r>
              <a:rPr lang="en-US" sz="2800" dirty="0" err="1" smtClean="0"/>
              <a:t>xarakat</a:t>
            </a:r>
            <a:r>
              <a:rPr lang="en-US" sz="2800" dirty="0" smtClean="0"/>
              <a:t> </a:t>
            </a:r>
            <a:r>
              <a:rPr lang="en-US" sz="2800" dirty="0" err="1" smtClean="0"/>
              <a:t>qildi</a:t>
            </a:r>
            <a:r>
              <a:rPr lang="en-US" sz="2800" dirty="0" smtClean="0"/>
              <a:t>. </a:t>
            </a:r>
            <a:r>
              <a:rPr lang="en-US" sz="2800" dirty="0" err="1" smtClean="0"/>
              <a:t>Chig’atoy</a:t>
            </a:r>
            <a:r>
              <a:rPr lang="en-US" sz="2800" dirty="0" smtClean="0"/>
              <a:t> </a:t>
            </a:r>
            <a:r>
              <a:rPr lang="en-US" sz="2800" dirty="0" err="1" smtClean="0"/>
              <a:t>davlatining</a:t>
            </a:r>
            <a:r>
              <a:rPr lang="en-US" sz="2800" dirty="0" smtClean="0"/>
              <a:t> </a:t>
            </a:r>
            <a:r>
              <a:rPr lang="en-US" sz="2800" dirty="0" err="1" smtClean="0"/>
              <a:t>rivoji</a:t>
            </a:r>
            <a:r>
              <a:rPr lang="en-US" sz="2800" dirty="0" smtClean="0"/>
              <a:t>, </a:t>
            </a:r>
            <a:r>
              <a:rPr lang="en-US" sz="2800" dirty="0" err="1" smtClean="0"/>
              <a:t>shaxarlar</a:t>
            </a:r>
            <a:r>
              <a:rPr lang="en-US" sz="2800" dirty="0" smtClean="0"/>
              <a:t> </a:t>
            </a:r>
            <a:r>
              <a:rPr lang="en-US" sz="2800" dirty="0" err="1" smtClean="0"/>
              <a:t>qurilishiga</a:t>
            </a:r>
            <a:r>
              <a:rPr lang="en-US" sz="2800" dirty="0" smtClean="0"/>
              <a:t> </a:t>
            </a:r>
            <a:r>
              <a:rPr lang="en-US" sz="2800" dirty="0" err="1" smtClean="0"/>
              <a:t>omil</a:t>
            </a:r>
            <a:r>
              <a:rPr lang="en-US" sz="2800" dirty="0" smtClean="0"/>
              <a:t> </a:t>
            </a:r>
            <a:r>
              <a:rPr lang="en-US" sz="2800" dirty="0" err="1" smtClean="0"/>
              <a:t>bo’lgan</a:t>
            </a:r>
            <a:r>
              <a:rPr lang="en-US" sz="2800" dirty="0" smtClean="0"/>
              <a:t> </a:t>
            </a:r>
            <a:r>
              <a:rPr lang="en-US" sz="2800" dirty="0" err="1" smtClean="0"/>
              <a:t>pul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ma’muriy</a:t>
            </a:r>
            <a:r>
              <a:rPr lang="en-US" sz="2800" dirty="0" smtClean="0"/>
              <a:t> </a:t>
            </a:r>
            <a:r>
              <a:rPr lang="en-US" sz="2800" dirty="0" err="1" smtClean="0"/>
              <a:t>isloxotlar</a:t>
            </a:r>
            <a:r>
              <a:rPr lang="en-US" sz="2800" dirty="0" smtClean="0"/>
              <a:t> </a:t>
            </a:r>
            <a:r>
              <a:rPr lang="en-US" sz="2800" dirty="0" err="1" smtClean="0"/>
              <a:t>Kepakxon</a:t>
            </a:r>
            <a:r>
              <a:rPr lang="en-US" sz="2800" dirty="0" smtClean="0"/>
              <a:t> </a:t>
            </a:r>
            <a:r>
              <a:rPr lang="en-US" sz="2800" dirty="0" err="1" smtClean="0"/>
              <a:t>nomi</a:t>
            </a:r>
            <a:r>
              <a:rPr lang="en-US" sz="2800" dirty="0" smtClean="0"/>
              <a:t> </a:t>
            </a:r>
            <a:r>
              <a:rPr lang="en-US" sz="2800" dirty="0" err="1" smtClean="0"/>
              <a:t>bilan</a:t>
            </a:r>
            <a:r>
              <a:rPr lang="en-US" sz="2800" dirty="0" smtClean="0"/>
              <a:t> </a:t>
            </a:r>
            <a:r>
              <a:rPr lang="en-US" sz="2800" dirty="0" err="1" smtClean="0"/>
              <a:t>bog’liq</a:t>
            </a:r>
            <a:r>
              <a:rPr lang="en-US" sz="2800" dirty="0" smtClean="0"/>
              <a:t>. </a:t>
            </a:r>
            <a:r>
              <a:rPr lang="en-US" sz="2800" dirty="0" err="1" smtClean="0"/>
              <a:t>Nasafdan</a:t>
            </a:r>
            <a:r>
              <a:rPr lang="en-US" sz="2800" dirty="0" smtClean="0"/>
              <a:t> </a:t>
            </a:r>
            <a:r>
              <a:rPr lang="en-US" sz="2800" dirty="0" err="1" smtClean="0"/>
              <a:t>ikki</a:t>
            </a:r>
            <a:r>
              <a:rPr lang="en-US" sz="2800" dirty="0" smtClean="0"/>
              <a:t> </a:t>
            </a:r>
            <a:r>
              <a:rPr lang="en-US" sz="2800" dirty="0" err="1" smtClean="0"/>
              <a:t>farsax</a:t>
            </a:r>
            <a:r>
              <a:rPr lang="en-US" sz="2800" dirty="0" smtClean="0"/>
              <a:t> </a:t>
            </a:r>
            <a:r>
              <a:rPr lang="en-US" sz="2800" dirty="0" err="1" smtClean="0"/>
              <a:t>masofada</a:t>
            </a:r>
            <a:r>
              <a:rPr lang="en-US" sz="2800" dirty="0" smtClean="0"/>
              <a:t> </a:t>
            </a:r>
            <a:r>
              <a:rPr lang="en-US" sz="2800" dirty="0" err="1" smtClean="0"/>
              <a:t>qurilgan</a:t>
            </a:r>
            <a:r>
              <a:rPr lang="en-US" sz="2800" dirty="0" smtClean="0"/>
              <a:t> </a:t>
            </a:r>
            <a:r>
              <a:rPr lang="en-US" sz="2800" dirty="0" err="1" smtClean="0"/>
              <a:t>Qarshi</a:t>
            </a:r>
            <a:r>
              <a:rPr lang="en-US" sz="2800" dirty="0" smtClean="0"/>
              <a:t> </a:t>
            </a:r>
            <a:r>
              <a:rPr lang="en-US" sz="2800" dirty="0" err="1" smtClean="0"/>
              <a:t>shaxri</a:t>
            </a:r>
            <a:r>
              <a:rPr lang="en-US" sz="2800" dirty="0" smtClean="0"/>
              <a:t> </a:t>
            </a:r>
            <a:r>
              <a:rPr lang="en-US" sz="2800" dirty="0" err="1" smtClean="0"/>
              <a:t>uning</a:t>
            </a:r>
            <a:r>
              <a:rPr lang="en-US" sz="2800" dirty="0" smtClean="0"/>
              <a:t> </a:t>
            </a:r>
            <a:r>
              <a:rPr lang="en-US" sz="2800" dirty="0" err="1" smtClean="0"/>
              <a:t>nomi</a:t>
            </a:r>
            <a:r>
              <a:rPr lang="en-US" sz="2800" dirty="0" smtClean="0"/>
              <a:t> </a:t>
            </a:r>
            <a:r>
              <a:rPr lang="en-US" sz="2800" dirty="0" err="1" smtClean="0"/>
              <a:t>bilan</a:t>
            </a:r>
            <a:r>
              <a:rPr lang="en-US" sz="2800" dirty="0" smtClean="0"/>
              <a:t> </a:t>
            </a:r>
            <a:r>
              <a:rPr lang="en-US" sz="2800" dirty="0" err="1" smtClean="0"/>
              <a:t>bog’liq</a:t>
            </a:r>
            <a:r>
              <a:rPr lang="en-US" sz="2800" dirty="0" smtClean="0"/>
              <a:t>. </a:t>
            </a:r>
            <a:r>
              <a:rPr lang="en-US" sz="2800" dirty="0" err="1" smtClean="0"/>
              <a:t>Ma’muriy</a:t>
            </a:r>
            <a:r>
              <a:rPr lang="en-US" sz="2800" dirty="0" smtClean="0"/>
              <a:t> </a:t>
            </a:r>
            <a:r>
              <a:rPr lang="en-US" sz="2800" dirty="0" err="1" smtClean="0"/>
              <a:t>isloxotlarga</a:t>
            </a:r>
            <a:r>
              <a:rPr lang="en-US" sz="2800" dirty="0" smtClean="0"/>
              <a:t> </a:t>
            </a:r>
            <a:r>
              <a:rPr lang="en-US" sz="2800" dirty="0" err="1" smtClean="0"/>
              <a:t>ko’ra</a:t>
            </a:r>
            <a:r>
              <a:rPr lang="en-US" sz="2800" dirty="0" smtClean="0"/>
              <a:t> </a:t>
            </a:r>
            <a:r>
              <a:rPr lang="en-US" sz="2800" dirty="0" err="1" smtClean="0"/>
              <a:t>mamlakat</a:t>
            </a:r>
            <a:r>
              <a:rPr lang="en-US" sz="2800" dirty="0" smtClean="0"/>
              <a:t> </a:t>
            </a:r>
            <a:r>
              <a:rPr lang="en-US" sz="2800" dirty="0" err="1" smtClean="0"/>
              <a:t>Buxoro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Samarqand </a:t>
            </a:r>
            <a:r>
              <a:rPr lang="en-US" sz="2800" dirty="0" err="1" smtClean="0"/>
              <a:t>vioyatlrida</a:t>
            </a:r>
            <a:r>
              <a:rPr lang="en-US" sz="2800" dirty="0" smtClean="0"/>
              <a:t> </a:t>
            </a:r>
            <a:r>
              <a:rPr lang="en-US" sz="2800" dirty="0" err="1" smtClean="0"/>
              <a:t>tumanlarga</a:t>
            </a:r>
            <a:r>
              <a:rPr lang="en-US" sz="2800" dirty="0" smtClean="0"/>
              <a:t>, </a:t>
            </a:r>
            <a:r>
              <a:rPr lang="en-US" sz="2800" dirty="0" err="1" smtClean="0"/>
              <a:t>Farg’ona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Sharqiy</a:t>
            </a:r>
            <a:r>
              <a:rPr lang="en-US" sz="2800" dirty="0" smtClean="0"/>
              <a:t> </a:t>
            </a:r>
            <a:r>
              <a:rPr lang="en-US" sz="2800" dirty="0" err="1" smtClean="0"/>
              <a:t>Turkistonda</a:t>
            </a:r>
            <a:r>
              <a:rPr lang="en-US" sz="2800" dirty="0" smtClean="0"/>
              <a:t> </a:t>
            </a:r>
            <a:r>
              <a:rPr lang="en-US" sz="2800" dirty="0" err="1" smtClean="0"/>
              <a:t>orchinga</a:t>
            </a:r>
            <a:r>
              <a:rPr lang="en-US" sz="2800" dirty="0" smtClean="0"/>
              <a:t> (</a:t>
            </a:r>
            <a:r>
              <a:rPr lang="en-US" sz="2800" dirty="0" err="1" smtClean="0"/>
              <a:t>poytaxt</a:t>
            </a:r>
            <a:r>
              <a:rPr lang="en-US" sz="2800" dirty="0" smtClean="0"/>
              <a:t> </a:t>
            </a:r>
            <a:r>
              <a:rPr lang="en-US" sz="2800" dirty="0" err="1" smtClean="0"/>
              <a:t>atrofi</a:t>
            </a:r>
            <a:r>
              <a:rPr lang="en-US" sz="2800" dirty="0" smtClean="0"/>
              <a:t> </a:t>
            </a:r>
            <a:r>
              <a:rPr lang="en-US" sz="2800" dirty="0" err="1" smtClean="0"/>
              <a:t>noxiyalari</a:t>
            </a:r>
            <a:r>
              <a:rPr lang="en-US" sz="2800" dirty="0" smtClean="0"/>
              <a:t>) </a:t>
            </a:r>
            <a:r>
              <a:rPr lang="en-US" sz="2800" dirty="0" err="1" smtClean="0"/>
              <a:t>bo’lindi</a:t>
            </a:r>
            <a:r>
              <a:rPr lang="en-US" sz="2800" dirty="0" smtClean="0"/>
              <a:t>.</a:t>
            </a:r>
            <a:endParaRPr lang="ru-RU" sz="2800" dirty="0"/>
          </a:p>
        </p:txBody>
      </p:sp>
      <p:sp>
        <p:nvSpPr>
          <p:cNvPr id="4" name="Блок-схема: знак завершения 3"/>
          <p:cNvSpPr/>
          <p:nvPr/>
        </p:nvSpPr>
        <p:spPr>
          <a:xfrm>
            <a:off x="500034" y="285728"/>
            <a:ext cx="7929618" cy="64294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Unicode"/>
                <a:ea typeface="+mn-ea"/>
                <a:cs typeface="+mn-cs"/>
              </a:rPr>
              <a:t>KEBEKXON ISLOHOTLARI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30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20688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Bu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voqeani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ikki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Xorazm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davlati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o’rtasidagi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kurashning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uzil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kesil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barham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topishiga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bahona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bo’ladi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Ma’munning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qo’shini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Katni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ishg’ol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qilgan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ozod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qilingan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Abu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Alini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Ma’mun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Urganchda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tantana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kutib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olgan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Asir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olingan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so’nggi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afrig’iylardan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bo’lgan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xorazmshoh</a:t>
            </a:r>
            <a:r>
              <a:rPr lang="en-US" sz="32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Abu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Abdulloh</a:t>
            </a:r>
            <a:r>
              <a:rPr lang="en-US" sz="32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 Muhammad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ham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shu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yerga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keltirilgan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Ma’mun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o’zining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azaliy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dushmanini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qatl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qilishga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buyuradi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Xorazmning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ikkala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qismini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o’z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hokimiyati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ostida</a:t>
            </a:r>
            <a:r>
              <a:rPr lang="en-US" sz="32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birlashtirib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2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xorazmshoh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unvonini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oladi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44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929354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Jumladan</a:t>
            </a:r>
            <a:r>
              <a:rPr lang="en-US" sz="4000" dirty="0" smtClean="0"/>
              <a:t>, Samarqand </a:t>
            </a:r>
            <a:r>
              <a:rPr lang="en-US" sz="4000" dirty="0" err="1" smtClean="0"/>
              <a:t>viloyatida</a:t>
            </a:r>
            <a:r>
              <a:rPr lang="en-US" sz="4000" dirty="0" smtClean="0"/>
              <a:t> 7 </a:t>
            </a:r>
            <a:r>
              <a:rPr lang="en-US" sz="4000" dirty="0" err="1" smtClean="0"/>
              <a:t>ta</a:t>
            </a:r>
            <a:r>
              <a:rPr lang="en-US" sz="4000" dirty="0" smtClean="0"/>
              <a:t>, </a:t>
            </a:r>
            <a:r>
              <a:rPr lang="en-US" sz="4000" dirty="0" err="1" smtClean="0"/>
              <a:t>Farg'ona</a:t>
            </a:r>
            <a:r>
              <a:rPr lang="en-US" sz="4000" dirty="0" smtClean="0"/>
              <a:t> </a:t>
            </a:r>
            <a:r>
              <a:rPr lang="en-US" sz="4000" dirty="0" err="1" smtClean="0"/>
              <a:t>viloyatida</a:t>
            </a:r>
            <a:r>
              <a:rPr lang="en-US" sz="4000" dirty="0" smtClean="0"/>
              <a:t> 9 </a:t>
            </a:r>
            <a:r>
              <a:rPr lang="en-US" sz="4000" dirty="0" err="1" smtClean="0"/>
              <a:t>ta</a:t>
            </a:r>
            <a:r>
              <a:rPr lang="en-US" sz="4000" dirty="0" smtClean="0"/>
              <a:t> </a:t>
            </a:r>
            <a:r>
              <a:rPr lang="en-US" sz="4000" dirty="0" err="1" smtClean="0"/>
              <a:t>tuman</a:t>
            </a:r>
            <a:r>
              <a:rPr lang="en-US" sz="4000" dirty="0" smtClean="0"/>
              <a:t> </a:t>
            </a:r>
            <a:r>
              <a:rPr lang="en-US" sz="4000" dirty="0" err="1" smtClean="0"/>
              <a:t>tarkib</a:t>
            </a:r>
            <a:r>
              <a:rPr lang="en-US" sz="4000" dirty="0" smtClean="0"/>
              <a:t> </a:t>
            </a:r>
            <a:r>
              <a:rPr lang="en-US" sz="4000" dirty="0" err="1" smtClean="0"/>
              <a:t>topgan</a:t>
            </a:r>
            <a:r>
              <a:rPr lang="en-US" sz="4000" dirty="0" smtClean="0"/>
              <a:t>. </a:t>
            </a:r>
            <a:r>
              <a:rPr lang="en-US" sz="4000" dirty="0" err="1" smtClean="0"/>
              <a:t>Kebekxonning</a:t>
            </a:r>
            <a:r>
              <a:rPr lang="en-US" sz="4000" dirty="0" smtClean="0"/>
              <a:t> </a:t>
            </a:r>
            <a:r>
              <a:rPr lang="en-US" sz="4000" dirty="0" err="1" smtClean="0"/>
              <a:t>o'lkada</a:t>
            </a:r>
            <a:r>
              <a:rPr lang="en-US" sz="4000" dirty="0" smtClean="0"/>
              <a:t> </a:t>
            </a:r>
            <a:r>
              <a:rPr lang="en-US" sz="4000" dirty="0" err="1" smtClean="0"/>
              <a:t>tinchlik</a:t>
            </a:r>
            <a:r>
              <a:rPr lang="en-US" sz="4000" dirty="0" smtClean="0"/>
              <a:t>, </a:t>
            </a:r>
            <a:r>
              <a:rPr lang="en-US" sz="4000" dirty="0" err="1" smtClean="0"/>
              <a:t>osoyishtalik</a:t>
            </a:r>
            <a:r>
              <a:rPr lang="en-US" sz="4000" dirty="0" smtClean="0"/>
              <a:t> </a:t>
            </a:r>
            <a:r>
              <a:rPr lang="en-US" sz="4000" dirty="0" err="1" smtClean="0"/>
              <a:t>va</a:t>
            </a:r>
            <a:r>
              <a:rPr lang="en-US" sz="4000" dirty="0" smtClean="0"/>
              <a:t> </a:t>
            </a:r>
            <a:r>
              <a:rPr lang="en-US" sz="4000" dirty="0" err="1" smtClean="0"/>
              <a:t>totuvlik</a:t>
            </a:r>
            <a:r>
              <a:rPr lang="en-US" sz="4000" dirty="0" smtClean="0"/>
              <a:t> </a:t>
            </a:r>
            <a:r>
              <a:rPr lang="en-US" sz="4000" dirty="0" err="1" smtClean="0"/>
              <a:t>o'rnatish</a:t>
            </a:r>
            <a:r>
              <a:rPr lang="en-US" sz="4000" dirty="0" smtClean="0"/>
              <a:t> </a:t>
            </a:r>
            <a:r>
              <a:rPr lang="en-US" sz="4000" dirty="0" err="1" smtClean="0"/>
              <a:t>borasidagi</a:t>
            </a:r>
            <a:r>
              <a:rPr lang="en-US" sz="4000" dirty="0" smtClean="0"/>
              <a:t> </a:t>
            </a:r>
            <a:r>
              <a:rPr lang="en-US" sz="4000" dirty="0" err="1" smtClean="0"/>
              <a:t>siyosatini</a:t>
            </a:r>
            <a:r>
              <a:rPr lang="en-US" sz="4000" dirty="0" smtClean="0"/>
              <a:t> </a:t>
            </a:r>
            <a:r>
              <a:rPr lang="en-US" sz="4000" dirty="0" err="1" smtClean="0"/>
              <a:t>Tarmashirin</a:t>
            </a:r>
            <a:r>
              <a:rPr lang="en-US" sz="4000" dirty="0" smtClean="0"/>
              <a:t> </a:t>
            </a:r>
            <a:r>
              <a:rPr lang="en-US" sz="4000" dirty="0" err="1" smtClean="0"/>
              <a:t>izchil</a:t>
            </a:r>
            <a:r>
              <a:rPr lang="en-US" sz="4000" dirty="0" smtClean="0"/>
              <a:t> </a:t>
            </a:r>
            <a:r>
              <a:rPr lang="en-US" sz="4000" dirty="0" err="1" smtClean="0"/>
              <a:t>davom</a:t>
            </a:r>
            <a:r>
              <a:rPr lang="en-US" sz="4000" dirty="0" smtClean="0"/>
              <a:t> </a:t>
            </a:r>
            <a:r>
              <a:rPr lang="en-US" sz="4000" dirty="0" err="1" smtClean="0"/>
              <a:t>ettirdi</a:t>
            </a:r>
            <a:r>
              <a:rPr lang="en-US" sz="4000" dirty="0" smtClean="0"/>
              <a:t>. U </a:t>
            </a:r>
            <a:r>
              <a:rPr lang="en-US" sz="4000" dirty="0" err="1" smtClean="0"/>
              <a:t>islomni</a:t>
            </a:r>
            <a:r>
              <a:rPr lang="en-US" sz="4000" dirty="0" smtClean="0"/>
              <a:t> </a:t>
            </a:r>
            <a:r>
              <a:rPr lang="en-US" sz="4000" dirty="0" err="1" smtClean="0"/>
              <a:t>qabul</a:t>
            </a:r>
            <a:r>
              <a:rPr lang="en-US" sz="4000" dirty="0" smtClean="0"/>
              <a:t> </a:t>
            </a:r>
            <a:r>
              <a:rPr lang="en-US" sz="4000" dirty="0" err="1" smtClean="0"/>
              <a:t>etib</a:t>
            </a:r>
            <a:r>
              <a:rPr lang="en-US" sz="4000" dirty="0" smtClean="0"/>
              <a:t>, </a:t>
            </a:r>
            <a:r>
              <a:rPr lang="en-US" sz="4000" dirty="0" err="1" smtClean="0"/>
              <a:t>uni</a:t>
            </a:r>
            <a:r>
              <a:rPr lang="en-US" sz="4000" dirty="0" smtClean="0"/>
              <a:t> </a:t>
            </a:r>
            <a:r>
              <a:rPr lang="en-US" sz="4000" dirty="0" err="1" smtClean="0"/>
              <a:t>davlatning</a:t>
            </a:r>
            <a:r>
              <a:rPr lang="en-US" sz="4000" dirty="0" smtClean="0"/>
              <a:t> </a:t>
            </a:r>
            <a:r>
              <a:rPr lang="en-US" sz="4000" dirty="0" err="1" smtClean="0"/>
              <a:t>rasmiy</a:t>
            </a:r>
            <a:r>
              <a:rPr lang="en-US" sz="4000" dirty="0" smtClean="0"/>
              <a:t> </a:t>
            </a:r>
            <a:r>
              <a:rPr lang="en-US" sz="4000" dirty="0" err="1" smtClean="0"/>
              <a:t>dini</a:t>
            </a:r>
            <a:r>
              <a:rPr lang="en-US" sz="4000" dirty="0" smtClean="0"/>
              <a:t> </a:t>
            </a:r>
            <a:r>
              <a:rPr lang="en-US" sz="4000" dirty="0" err="1" smtClean="0"/>
              <a:t>darajasiga</a:t>
            </a:r>
            <a:r>
              <a:rPr lang="en-US" sz="4000" dirty="0" smtClean="0"/>
              <a:t> </a:t>
            </a:r>
            <a:r>
              <a:rPr lang="en-US" sz="4000" dirty="0" err="1" smtClean="0"/>
              <a:t>ko'tardi</a:t>
            </a:r>
            <a:r>
              <a:rPr lang="en-US" sz="4000" dirty="0" smtClean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200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857916"/>
          </a:xfrm>
        </p:spPr>
        <p:txBody>
          <a:bodyPr>
            <a:noAutofit/>
          </a:bodyPr>
          <a:lstStyle/>
          <a:p>
            <a:r>
              <a:rPr lang="en-US" sz="3600" dirty="0" smtClean="0"/>
              <a:t>1326 </a:t>
            </a:r>
            <a:r>
              <a:rPr lang="en-US" sz="3600" dirty="0" err="1" smtClean="0"/>
              <a:t>yil</a:t>
            </a:r>
            <a:r>
              <a:rPr lang="en-US" sz="3600" dirty="0" smtClean="0"/>
              <a:t> </a:t>
            </a:r>
            <a:r>
              <a:rPr lang="en-US" sz="3600" dirty="0" err="1" smtClean="0"/>
              <a:t>Duvaxonning</a:t>
            </a:r>
            <a:r>
              <a:rPr lang="en-US" sz="3600" dirty="0" smtClean="0"/>
              <a:t> </a:t>
            </a:r>
            <a:r>
              <a:rPr lang="en-US" sz="3600" dirty="0" err="1" smtClean="0"/>
              <a:t>o’g’illari</a:t>
            </a:r>
            <a:r>
              <a:rPr lang="en-US" sz="3600" dirty="0" smtClean="0"/>
              <a:t> </a:t>
            </a:r>
            <a:r>
              <a:rPr lang="en-US" sz="3600" dirty="0" err="1" smtClean="0"/>
              <a:t>Elchigidoy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Durra </a:t>
            </a:r>
            <a:r>
              <a:rPr lang="en-US" sz="3600" dirty="0" err="1" smtClean="0"/>
              <a:t>Temur</a:t>
            </a:r>
            <a:r>
              <a:rPr lang="en-US" sz="3600" dirty="0" smtClean="0"/>
              <a:t> </a:t>
            </a:r>
            <a:r>
              <a:rPr lang="en-US" sz="3600" dirty="0" err="1" smtClean="0"/>
              <a:t>o’rtasida</a:t>
            </a:r>
            <a:r>
              <a:rPr lang="en-US" sz="3600" dirty="0" smtClean="0"/>
              <a:t> </a:t>
            </a:r>
            <a:r>
              <a:rPr lang="en-US" sz="3600" dirty="0" err="1" smtClean="0"/>
              <a:t>taxt</a:t>
            </a:r>
            <a:r>
              <a:rPr lang="en-US" sz="3600" dirty="0" smtClean="0"/>
              <a:t> </a:t>
            </a:r>
            <a:r>
              <a:rPr lang="en-US" sz="3600" dirty="0" err="1" smtClean="0"/>
              <a:t>uchun</a:t>
            </a:r>
            <a:r>
              <a:rPr lang="en-US" sz="3600" dirty="0" smtClean="0"/>
              <a:t> </a:t>
            </a:r>
            <a:r>
              <a:rPr lang="en-US" sz="3600" dirty="0" err="1" smtClean="0"/>
              <a:t>kurashlar</a:t>
            </a:r>
            <a:r>
              <a:rPr lang="en-US" sz="3600" dirty="0" smtClean="0"/>
              <a:t> </a:t>
            </a:r>
            <a:r>
              <a:rPr lang="en-US" sz="3600" dirty="0" err="1" smtClean="0"/>
              <a:t>boshlandi</a:t>
            </a:r>
            <a:r>
              <a:rPr lang="en-US" sz="3600" dirty="0" smtClean="0"/>
              <a:t>. </a:t>
            </a:r>
            <a:r>
              <a:rPr lang="en-US" sz="3600" dirty="0" err="1" smtClean="0"/>
              <a:t>Keyinchalik</a:t>
            </a:r>
            <a:r>
              <a:rPr lang="en-US" sz="3600" dirty="0" smtClean="0"/>
              <a:t> </a:t>
            </a:r>
            <a:r>
              <a:rPr lang="en-US" sz="3600" dirty="0" err="1" smtClean="0"/>
              <a:t>taxtni</a:t>
            </a:r>
            <a:r>
              <a:rPr lang="en-US" sz="3600" dirty="0" smtClean="0"/>
              <a:t> </a:t>
            </a:r>
            <a:r>
              <a:rPr lang="en-US" sz="3600" dirty="0" err="1" smtClean="0"/>
              <a:t>egallagan</a:t>
            </a:r>
            <a:r>
              <a:rPr lang="en-US" sz="3600" dirty="0" smtClean="0"/>
              <a:t> </a:t>
            </a:r>
            <a:r>
              <a:rPr lang="en-US" sz="3600" dirty="0" err="1" smtClean="0"/>
              <a:t>Alovuddin</a:t>
            </a:r>
            <a:r>
              <a:rPr lang="en-US" sz="3600" dirty="0" smtClean="0"/>
              <a:t> </a:t>
            </a:r>
            <a:r>
              <a:rPr lang="en-US" sz="3600" dirty="0" err="1" smtClean="0"/>
              <a:t>laqabli</a:t>
            </a:r>
            <a:r>
              <a:rPr lang="en-US" sz="3600" dirty="0" smtClean="0"/>
              <a:t> </a:t>
            </a:r>
            <a:r>
              <a:rPr lang="en-US" sz="3600" dirty="0" err="1" smtClean="0"/>
              <a:t>Tarmashirin</a:t>
            </a:r>
            <a:r>
              <a:rPr lang="en-US" sz="3600" dirty="0" smtClean="0"/>
              <a:t> (1326-1334) </a:t>
            </a:r>
            <a:r>
              <a:rPr lang="en-US" sz="3600" dirty="0" err="1" smtClean="0"/>
              <a:t>mustaxkam</a:t>
            </a:r>
            <a:r>
              <a:rPr lang="en-US" sz="3600" dirty="0" smtClean="0"/>
              <a:t> </a:t>
            </a:r>
            <a:r>
              <a:rPr lang="en-US" sz="3600" dirty="0" err="1" smtClean="0"/>
              <a:t>mavqega</a:t>
            </a:r>
            <a:r>
              <a:rPr lang="en-US" sz="3600" dirty="0" smtClean="0"/>
              <a:t> </a:t>
            </a:r>
            <a:r>
              <a:rPr lang="en-US" sz="3600" dirty="0" err="1" smtClean="0"/>
              <a:t>ega</a:t>
            </a:r>
            <a:r>
              <a:rPr lang="en-US" sz="3600" dirty="0" smtClean="0"/>
              <a:t> </a:t>
            </a:r>
            <a:r>
              <a:rPr lang="en-US" sz="3600" dirty="0" err="1" smtClean="0"/>
              <a:t>bo’ldi</a:t>
            </a:r>
            <a:r>
              <a:rPr lang="en-US" sz="3600" dirty="0" smtClean="0"/>
              <a:t>. </a:t>
            </a:r>
            <a:r>
              <a:rPr lang="en-US" sz="3600" dirty="0" err="1" smtClean="0"/>
              <a:t>Duvaxonning</a:t>
            </a:r>
            <a:r>
              <a:rPr lang="en-US" sz="3600" dirty="0" smtClean="0"/>
              <a:t> </a:t>
            </a:r>
            <a:r>
              <a:rPr lang="en-US" sz="3600" dirty="0" err="1" smtClean="0"/>
              <a:t>nabiralari</a:t>
            </a:r>
            <a:r>
              <a:rPr lang="en-US" sz="3600" dirty="0" smtClean="0"/>
              <a:t> </a:t>
            </a:r>
            <a:r>
              <a:rPr lang="en-US" sz="3600" dirty="0" err="1" smtClean="0"/>
              <a:t>Buzan</a:t>
            </a:r>
            <a:r>
              <a:rPr lang="en-US" sz="3600" dirty="0" smtClean="0"/>
              <a:t>, </a:t>
            </a:r>
            <a:r>
              <a:rPr lang="en-US" sz="3600" dirty="0" err="1" smtClean="0"/>
              <a:t>Chankshi</a:t>
            </a:r>
            <a:r>
              <a:rPr lang="en-US" sz="3600" dirty="0" smtClean="0"/>
              <a:t>, </a:t>
            </a:r>
            <a:r>
              <a:rPr lang="en-US" sz="3600" dirty="0" err="1" smtClean="0"/>
              <a:t>Yesun</a:t>
            </a:r>
            <a:r>
              <a:rPr lang="en-US" sz="3600" dirty="0" smtClean="0"/>
              <a:t> </a:t>
            </a:r>
            <a:r>
              <a:rPr lang="en-US" sz="3600" dirty="0" err="1" smtClean="0"/>
              <a:t>Temur</a:t>
            </a:r>
            <a:r>
              <a:rPr lang="en-US" sz="3600" dirty="0" smtClean="0"/>
              <a:t> 1334-1338 </a:t>
            </a:r>
            <a:r>
              <a:rPr lang="en-US" sz="3600" dirty="0" err="1" smtClean="0"/>
              <a:t>yillarda</a:t>
            </a:r>
            <a:r>
              <a:rPr lang="en-US" sz="3600" dirty="0" smtClean="0"/>
              <a:t> </a:t>
            </a:r>
            <a:r>
              <a:rPr lang="en-US" sz="3600" dirty="0" err="1" smtClean="0"/>
              <a:t>nomigagina</a:t>
            </a:r>
            <a:r>
              <a:rPr lang="en-US" sz="3600" dirty="0" smtClean="0"/>
              <a:t> </a:t>
            </a:r>
            <a:r>
              <a:rPr lang="en-US" sz="3600" dirty="0" err="1" smtClean="0"/>
              <a:t>xon</a:t>
            </a:r>
            <a:r>
              <a:rPr lang="en-US" sz="3600" dirty="0" smtClean="0"/>
              <a:t> </a:t>
            </a:r>
            <a:r>
              <a:rPr lang="en-US" sz="3600" dirty="0" err="1" smtClean="0"/>
              <a:t>bo’lib</a:t>
            </a:r>
            <a:r>
              <a:rPr lang="en-US" sz="3600" dirty="0" smtClean="0"/>
              <a:t> </a:t>
            </a:r>
            <a:r>
              <a:rPr lang="en-US" sz="3600" dirty="0" err="1" smtClean="0"/>
              <a:t>turdilar</a:t>
            </a:r>
            <a:r>
              <a:rPr lang="en-US" sz="3600" dirty="0" smtClean="0"/>
              <a:t>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479416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578687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Kebekxon</a:t>
            </a:r>
            <a:r>
              <a:rPr lang="en-US" sz="3600" dirty="0" smtClean="0"/>
              <a:t> </a:t>
            </a:r>
            <a:r>
              <a:rPr lang="en-US" sz="3600" dirty="0" err="1" smtClean="0"/>
              <a:t>yo'nalishida</a:t>
            </a:r>
            <a:r>
              <a:rPr lang="en-US" sz="3600" dirty="0" smtClean="0"/>
              <a:t> </a:t>
            </a:r>
            <a:r>
              <a:rPr lang="en-US" sz="3600" dirty="0" err="1" smtClean="0"/>
              <a:t>siyosat</a:t>
            </a:r>
            <a:r>
              <a:rPr lang="en-US" sz="3600" dirty="0" smtClean="0"/>
              <a:t> </a:t>
            </a:r>
            <a:r>
              <a:rPr lang="en-US" sz="3600" dirty="0" err="1" smtClean="0"/>
              <a:t>yurgizgan</a:t>
            </a:r>
            <a:r>
              <a:rPr lang="en-US" sz="3600" dirty="0" smtClean="0"/>
              <a:t> </a:t>
            </a:r>
            <a:r>
              <a:rPr lang="en-US" sz="3600" dirty="0" err="1" smtClean="0"/>
              <a:t>mo'g'ul</a:t>
            </a:r>
            <a:r>
              <a:rPr lang="en-US" sz="3600" dirty="0" smtClean="0"/>
              <a:t> </a:t>
            </a:r>
            <a:r>
              <a:rPr lang="en-US" sz="3600" dirty="0" err="1" smtClean="0"/>
              <a:t>xonlarining</a:t>
            </a:r>
            <a:r>
              <a:rPr lang="en-US" sz="3600" dirty="0" smtClean="0"/>
              <a:t> </a:t>
            </a:r>
            <a:r>
              <a:rPr lang="en-US" sz="3600" dirty="0" err="1" smtClean="0"/>
              <a:t>navbatdagi</a:t>
            </a:r>
            <a:r>
              <a:rPr lang="en-US" sz="3600" dirty="0" smtClean="0"/>
              <a:t> </a:t>
            </a:r>
            <a:r>
              <a:rPr lang="en-US" sz="3600" dirty="0" err="1" smtClean="0"/>
              <a:t>vakili</a:t>
            </a:r>
            <a:r>
              <a:rPr lang="en-US" sz="3600" dirty="0" smtClean="0"/>
              <a:t> </a:t>
            </a:r>
            <a:r>
              <a:rPr lang="en-US" sz="3600" dirty="0" err="1" smtClean="0"/>
              <a:t>Qozonxon</a:t>
            </a:r>
            <a:r>
              <a:rPr lang="en-US" sz="3600" dirty="0" smtClean="0"/>
              <a:t> (1334-1346) ham </a:t>
            </a:r>
            <a:r>
              <a:rPr lang="en-US" sz="3600" dirty="0" err="1" smtClean="0"/>
              <a:t>Movarounnahr</a:t>
            </a:r>
            <a:r>
              <a:rPr lang="en-US" sz="3600" dirty="0" smtClean="0"/>
              <a:t> </a:t>
            </a:r>
            <a:r>
              <a:rPr lang="en-US" sz="3600" dirty="0" err="1" smtClean="0"/>
              <a:t>hududlari</a:t>
            </a:r>
            <a:r>
              <a:rPr lang="en-US" sz="3600" dirty="0" smtClean="0"/>
              <a:t> </a:t>
            </a:r>
            <a:r>
              <a:rPr lang="en-US" sz="3600" dirty="0" err="1" smtClean="0"/>
              <a:t>birligini</a:t>
            </a:r>
            <a:r>
              <a:rPr lang="en-US" sz="3600" dirty="0" smtClean="0"/>
              <a:t> </a:t>
            </a:r>
            <a:r>
              <a:rPr lang="en-US" sz="3600" dirty="0" err="1" smtClean="0"/>
              <a:t>saqlash</a:t>
            </a:r>
            <a:r>
              <a:rPr lang="en-US" sz="3600" dirty="0" smtClean="0"/>
              <a:t>, </a:t>
            </a:r>
            <a:r>
              <a:rPr lang="en-US" sz="3600" dirty="0" err="1" smtClean="0"/>
              <a:t>tubjoy</a:t>
            </a:r>
            <a:r>
              <a:rPr lang="en-US" sz="3600" dirty="0" smtClean="0"/>
              <a:t> </a:t>
            </a:r>
            <a:r>
              <a:rPr lang="en-US" sz="3600" dirty="0" err="1" smtClean="0"/>
              <a:t>aholi</a:t>
            </a:r>
            <a:r>
              <a:rPr lang="en-US" sz="3600" dirty="0" smtClean="0"/>
              <a:t> </a:t>
            </a:r>
            <a:r>
              <a:rPr lang="en-US" sz="3600" dirty="0" err="1" smtClean="0"/>
              <a:t>manfaatlarini</a:t>
            </a:r>
            <a:r>
              <a:rPr lang="en-US" sz="3600" dirty="0" smtClean="0"/>
              <a:t> </a:t>
            </a:r>
            <a:r>
              <a:rPr lang="en-US" sz="3600" dirty="0" err="1" smtClean="0"/>
              <a:t>himoya</a:t>
            </a:r>
            <a:r>
              <a:rPr lang="en-US" sz="3600" dirty="0" smtClean="0"/>
              <a:t> </a:t>
            </a:r>
            <a:r>
              <a:rPr lang="en-US" sz="3600" dirty="0" err="1" smtClean="0"/>
              <a:t>qilish</a:t>
            </a:r>
            <a:r>
              <a:rPr lang="en-US" sz="3600" dirty="0" smtClean="0"/>
              <a:t> </a:t>
            </a:r>
            <a:r>
              <a:rPr lang="en-US" sz="3600" dirty="0" err="1" smtClean="0"/>
              <a:t>uchun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mo'g'ul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turk</a:t>
            </a:r>
            <a:r>
              <a:rPr lang="en-US" sz="3600" dirty="0" smtClean="0"/>
              <a:t> </a:t>
            </a:r>
            <a:r>
              <a:rPr lang="en-US" sz="3600" dirty="0" err="1" smtClean="0"/>
              <a:t>amirlari</a:t>
            </a:r>
            <a:r>
              <a:rPr lang="en-US" sz="3600" dirty="0" smtClean="0"/>
              <a:t>, </a:t>
            </a:r>
            <a:r>
              <a:rPr lang="en-US" sz="3600" dirty="0" err="1" smtClean="0"/>
              <a:t>no'yonlarining</a:t>
            </a:r>
            <a:r>
              <a:rPr lang="en-US" sz="3600" dirty="0" smtClean="0"/>
              <a:t> </a:t>
            </a:r>
            <a:r>
              <a:rPr lang="en-US" sz="3600" dirty="0" err="1" smtClean="0"/>
              <a:t>olib</a:t>
            </a:r>
            <a:r>
              <a:rPr lang="en-US" sz="3600" dirty="0" smtClean="0"/>
              <a:t> </a:t>
            </a:r>
            <a:r>
              <a:rPr lang="en-US" sz="3600" dirty="0" err="1" smtClean="0"/>
              <a:t>borayotgan</a:t>
            </a:r>
            <a:r>
              <a:rPr lang="en-US" sz="3600" dirty="0" smtClean="0"/>
              <a:t> </a:t>
            </a:r>
            <a:r>
              <a:rPr lang="en-US" sz="3600" dirty="0" err="1" smtClean="0"/>
              <a:t>bir</a:t>
            </a:r>
            <a:r>
              <a:rPr lang="en-US" sz="3600" dirty="0" smtClean="0"/>
              <a:t> </a:t>
            </a:r>
            <a:r>
              <a:rPr lang="en-US" sz="3600" dirty="0" err="1" smtClean="0"/>
              <a:t>yoqlama</a:t>
            </a:r>
            <a:r>
              <a:rPr lang="en-US" sz="3600" dirty="0" smtClean="0"/>
              <a:t> </a:t>
            </a:r>
            <a:r>
              <a:rPr lang="en-US" sz="3600" dirty="0" err="1" smtClean="0"/>
              <a:t>kurashlarini</a:t>
            </a:r>
            <a:r>
              <a:rPr lang="en-US" sz="3600" dirty="0" smtClean="0"/>
              <a:t> </a:t>
            </a:r>
            <a:r>
              <a:rPr lang="en-US" sz="3600" dirty="0" err="1" smtClean="0"/>
              <a:t>bartaraf</a:t>
            </a:r>
            <a:r>
              <a:rPr lang="en-US" sz="3600" dirty="0" smtClean="0"/>
              <a:t> </a:t>
            </a:r>
            <a:r>
              <a:rPr lang="en-US" sz="3600" dirty="0" err="1" smtClean="0"/>
              <a:t>etishga</a:t>
            </a:r>
            <a:r>
              <a:rPr lang="en-US" sz="3600" dirty="0" smtClean="0"/>
              <a:t> </a:t>
            </a:r>
            <a:r>
              <a:rPr lang="en-US" sz="3600" dirty="0" err="1" smtClean="0"/>
              <a:t>intildi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80706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329642" cy="5650125"/>
          </a:xfrm>
        </p:spPr>
        <p:txBody>
          <a:bodyPr>
            <a:normAutofit/>
          </a:bodyPr>
          <a:lstStyle/>
          <a:p>
            <a:r>
              <a:rPr lang="en-US" dirty="0" smtClean="0"/>
              <a:t>. U </a:t>
            </a:r>
            <a:r>
              <a:rPr lang="en-US" dirty="0" err="1" smtClean="0"/>
              <a:t>o'zi</a:t>
            </a:r>
            <a:r>
              <a:rPr lang="en-US" dirty="0" smtClean="0"/>
              <a:t> </a:t>
            </a:r>
            <a:r>
              <a:rPr lang="en-US" dirty="0" err="1" smtClean="0"/>
              <a:t>uchun</a:t>
            </a:r>
            <a:r>
              <a:rPr lang="en-US" dirty="0" smtClean="0"/>
              <a:t> </a:t>
            </a:r>
            <a:r>
              <a:rPr lang="en-US" dirty="0" err="1" smtClean="0"/>
              <a:t>qarorgoh</a:t>
            </a:r>
            <a:r>
              <a:rPr lang="en-US" dirty="0" smtClean="0"/>
              <a:t> </a:t>
            </a:r>
            <a:r>
              <a:rPr lang="en-US" dirty="0" err="1" smtClean="0"/>
              <a:t>sifatida</a:t>
            </a:r>
            <a:r>
              <a:rPr lang="en-US" dirty="0" smtClean="0"/>
              <a:t> </a:t>
            </a:r>
            <a:r>
              <a:rPr lang="en-US" dirty="0" err="1" smtClean="0"/>
              <a:t>Qarshi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Buxoro</a:t>
            </a:r>
            <a:r>
              <a:rPr lang="en-US" dirty="0" smtClean="0"/>
              <a:t> </a:t>
            </a:r>
            <a:r>
              <a:rPr lang="en-US" dirty="0" err="1" smtClean="0"/>
              <a:t>oraligida</a:t>
            </a:r>
            <a:r>
              <a:rPr lang="en-US" dirty="0" smtClean="0"/>
              <a:t> (</a:t>
            </a:r>
            <a:r>
              <a:rPr lang="en-US" dirty="0" err="1" smtClean="0"/>
              <a:t>hozirgi</a:t>
            </a:r>
            <a:r>
              <a:rPr lang="en-US" dirty="0" smtClean="0"/>
              <a:t> </a:t>
            </a:r>
            <a:r>
              <a:rPr lang="en-US" dirty="0" err="1" smtClean="0"/>
              <a:t>Muborak</a:t>
            </a:r>
            <a:r>
              <a:rPr lang="en-US" dirty="0" smtClean="0"/>
              <a:t> </a:t>
            </a:r>
            <a:r>
              <a:rPr lang="en-US" dirty="0" err="1" smtClean="0"/>
              <a:t>tumani</a:t>
            </a:r>
            <a:r>
              <a:rPr lang="en-US" dirty="0" smtClean="0"/>
              <a:t> </a:t>
            </a:r>
            <a:r>
              <a:rPr lang="en-US" dirty="0" err="1" smtClean="0"/>
              <a:t>hududida</a:t>
            </a:r>
            <a:r>
              <a:rPr lang="en-US" dirty="0" smtClean="0"/>
              <a:t>) </a:t>
            </a:r>
            <a:r>
              <a:rPr lang="en-US" dirty="0" err="1" smtClean="0"/>
              <a:t>mashhur</a:t>
            </a:r>
            <a:r>
              <a:rPr lang="en-US" dirty="0" smtClean="0"/>
              <a:t> </a:t>
            </a:r>
            <a:r>
              <a:rPr lang="en-US" dirty="0" err="1" smtClean="0"/>
              <a:t>Zanjirsaroy</a:t>
            </a:r>
            <a:r>
              <a:rPr lang="en-US" dirty="0" smtClean="0"/>
              <a:t> </a:t>
            </a:r>
            <a:r>
              <a:rPr lang="en-US" dirty="0" err="1" smtClean="0"/>
              <a:t>qal'asini</a:t>
            </a:r>
            <a:r>
              <a:rPr lang="en-US" dirty="0" smtClean="0"/>
              <a:t> </a:t>
            </a:r>
            <a:r>
              <a:rPr lang="en-US" dirty="0" err="1" smtClean="0"/>
              <a:t>qurdirdi</a:t>
            </a:r>
            <a:r>
              <a:rPr lang="en-US" dirty="0" smtClean="0"/>
              <a:t>. </a:t>
            </a:r>
            <a:r>
              <a:rPr lang="en-US" dirty="0" err="1" smtClean="0"/>
              <a:t>Biroq</a:t>
            </a:r>
            <a:r>
              <a:rPr lang="en-US" dirty="0" smtClean="0"/>
              <a:t> </a:t>
            </a:r>
            <a:r>
              <a:rPr lang="en-US" dirty="0" err="1" smtClean="0"/>
              <a:t>markazdan</a:t>
            </a:r>
            <a:r>
              <a:rPr lang="en-US" dirty="0" smtClean="0"/>
              <a:t> </a:t>
            </a:r>
            <a:r>
              <a:rPr lang="en-US" dirty="0" err="1" smtClean="0">
                <a:hlinkClick r:id="rId2"/>
              </a:rPr>
              <a:t>qochuvchi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kuchlarning</a:t>
            </a:r>
            <a:r>
              <a:rPr lang="en-US" dirty="0" smtClean="0"/>
              <a:t>, </a:t>
            </a:r>
            <a:r>
              <a:rPr lang="en-US" dirty="0" err="1" smtClean="0"/>
              <a:t>dastavval</a:t>
            </a:r>
            <a:r>
              <a:rPr lang="en-US" dirty="0" smtClean="0"/>
              <a:t>, </a:t>
            </a:r>
            <a:r>
              <a:rPr lang="en-US" dirty="0" err="1" smtClean="0"/>
              <a:t>ko'chmanchi</a:t>
            </a:r>
            <a:r>
              <a:rPr lang="en-US" dirty="0" smtClean="0"/>
              <a:t> </a:t>
            </a:r>
            <a:r>
              <a:rPr lang="en-US" dirty="0" err="1" smtClean="0"/>
              <a:t>mo'g'ul</a:t>
            </a:r>
            <a:r>
              <a:rPr lang="en-US" dirty="0" smtClean="0"/>
              <a:t> </a:t>
            </a:r>
            <a:r>
              <a:rPr lang="en-US" dirty="0" err="1" smtClean="0"/>
              <a:t>amirlarining</a:t>
            </a:r>
            <a:r>
              <a:rPr lang="en-US" dirty="0" smtClean="0"/>
              <a:t> </a:t>
            </a:r>
            <a:r>
              <a:rPr lang="en-US" dirty="0" err="1" smtClean="0"/>
              <a:t>kuchayib</a:t>
            </a:r>
            <a:r>
              <a:rPr lang="en-US" dirty="0" smtClean="0"/>
              <a:t> </a:t>
            </a:r>
            <a:r>
              <a:rPr lang="en-US" dirty="0" err="1" smtClean="0"/>
              <a:t>borayotgan</a:t>
            </a:r>
            <a:r>
              <a:rPr lang="en-US" dirty="0" smtClean="0"/>
              <a:t> </a:t>
            </a:r>
            <a:r>
              <a:rPr lang="en-US" dirty="0" err="1" smtClean="0"/>
              <a:t>ta'siri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fitnasi</a:t>
            </a:r>
            <a:r>
              <a:rPr lang="en-US" dirty="0" smtClean="0"/>
              <a:t> </a:t>
            </a:r>
            <a:r>
              <a:rPr lang="en-US" dirty="0" err="1" smtClean="0"/>
              <a:t>oqibatida</a:t>
            </a:r>
            <a:r>
              <a:rPr lang="en-US" dirty="0" smtClean="0"/>
              <a:t> 1346— </a:t>
            </a:r>
            <a:r>
              <a:rPr lang="en-US" dirty="0" err="1" smtClean="0"/>
              <a:t>yilda</a:t>
            </a:r>
            <a:r>
              <a:rPr lang="en-US" dirty="0" smtClean="0"/>
              <a:t> </a:t>
            </a:r>
            <a:r>
              <a:rPr lang="en-US" dirty="0" err="1" smtClean="0"/>
              <a:t>Qozonxon</a:t>
            </a:r>
            <a:r>
              <a:rPr lang="en-US" dirty="0" smtClean="0"/>
              <a:t> </a:t>
            </a:r>
            <a:r>
              <a:rPr lang="en-US" dirty="0" err="1" smtClean="0"/>
              <a:t>qatl</a:t>
            </a:r>
            <a:r>
              <a:rPr lang="en-US" dirty="0" smtClean="0"/>
              <a:t> </a:t>
            </a:r>
            <a:r>
              <a:rPr lang="en-US" dirty="0" err="1" smtClean="0"/>
              <a:t>etiladi</a:t>
            </a:r>
            <a:r>
              <a:rPr lang="en-US" dirty="0" smtClean="0"/>
              <a:t>. </a:t>
            </a:r>
            <a:r>
              <a:rPr lang="en-US" dirty="0" err="1" smtClean="0"/>
              <a:t>Shundan</a:t>
            </a:r>
            <a:r>
              <a:rPr lang="en-US" dirty="0" smtClean="0"/>
              <a:t> </a:t>
            </a:r>
            <a:r>
              <a:rPr lang="en-US" dirty="0" err="1" smtClean="0"/>
              <a:t>so'ng</a:t>
            </a:r>
            <a:r>
              <a:rPr lang="en-US" dirty="0" smtClean="0"/>
              <a:t> </a:t>
            </a:r>
            <a:r>
              <a:rPr lang="en-US" dirty="0" err="1" smtClean="0"/>
              <a:t>hokimiyat</a:t>
            </a:r>
            <a:r>
              <a:rPr lang="en-US" dirty="0" smtClean="0"/>
              <a:t> </a:t>
            </a:r>
            <a:r>
              <a:rPr lang="en-US" dirty="0" err="1" smtClean="0"/>
              <a:t>tepasiga</a:t>
            </a:r>
            <a:r>
              <a:rPr lang="en-US" dirty="0" smtClean="0"/>
              <a:t> </a:t>
            </a:r>
            <a:r>
              <a:rPr lang="en-US" dirty="0" err="1" smtClean="0"/>
              <a:t>kelgan</a:t>
            </a:r>
            <a:r>
              <a:rPr lang="en-US" dirty="0" smtClean="0"/>
              <a:t> </a:t>
            </a:r>
            <a:r>
              <a:rPr lang="en-US" dirty="0" err="1" smtClean="0"/>
              <a:t>amir</a:t>
            </a:r>
            <a:r>
              <a:rPr lang="en-US" dirty="0" smtClean="0"/>
              <a:t> </a:t>
            </a:r>
            <a:r>
              <a:rPr lang="en-US" dirty="0" err="1" smtClean="0"/>
              <a:t>Qazog'on</a:t>
            </a:r>
            <a:r>
              <a:rPr lang="en-US" dirty="0" smtClean="0"/>
              <a:t> (1347-1358) </a:t>
            </a:r>
            <a:r>
              <a:rPr lang="en-US" dirty="0" err="1" smtClean="0"/>
              <a:t>mo'g'ul</a:t>
            </a:r>
            <a:r>
              <a:rPr lang="en-US" dirty="0" smtClean="0"/>
              <a:t> </a:t>
            </a:r>
            <a:r>
              <a:rPr lang="en-US" dirty="0" err="1" smtClean="0"/>
              <a:t>zodagonlari</a:t>
            </a:r>
            <a:r>
              <a:rPr lang="en-US" dirty="0" smtClean="0"/>
              <a:t> </a:t>
            </a:r>
            <a:r>
              <a:rPr lang="en-US" dirty="0" err="1" smtClean="0"/>
              <a:t>manfaatlarini</a:t>
            </a:r>
            <a:r>
              <a:rPr lang="en-US" dirty="0" smtClean="0"/>
              <a:t> </a:t>
            </a:r>
            <a:r>
              <a:rPr lang="en-US" dirty="0" err="1" smtClean="0"/>
              <a:t>yoqlab</a:t>
            </a:r>
            <a:r>
              <a:rPr lang="en-US" dirty="0" smtClean="0"/>
              <a:t> </a:t>
            </a:r>
            <a:r>
              <a:rPr lang="en-US" dirty="0" err="1" smtClean="0"/>
              <a:t>siyosat</a:t>
            </a:r>
            <a:r>
              <a:rPr lang="en-US" dirty="0" smtClean="0"/>
              <a:t> </a:t>
            </a:r>
            <a:r>
              <a:rPr lang="en-US" dirty="0" err="1" smtClean="0"/>
              <a:t>yurgizdi</a:t>
            </a:r>
            <a:r>
              <a:rPr lang="en-US" dirty="0" smtClean="0"/>
              <a:t>. </a:t>
            </a:r>
            <a:r>
              <a:rPr lang="en-US" dirty="0" err="1" smtClean="0"/>
              <a:t>Uning</a:t>
            </a:r>
            <a:r>
              <a:rPr lang="en-US" dirty="0" smtClean="0"/>
              <a:t> </a:t>
            </a:r>
            <a:r>
              <a:rPr lang="en-US" dirty="0" err="1" smtClean="0"/>
              <a:t>o'zi</a:t>
            </a:r>
            <a:r>
              <a:rPr lang="en-US" dirty="0" smtClean="0"/>
              <a:t> ham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joyda</a:t>
            </a:r>
            <a:r>
              <a:rPr lang="en-US" dirty="0" smtClean="0"/>
              <a:t> </a:t>
            </a:r>
            <a:r>
              <a:rPr lang="en-US" dirty="0" err="1" smtClean="0"/>
              <a:t>muqim</a:t>
            </a:r>
            <a:r>
              <a:rPr lang="en-US" dirty="0" smtClean="0"/>
              <a:t> </a:t>
            </a:r>
            <a:r>
              <a:rPr lang="en-US" dirty="0" err="1" smtClean="0"/>
              <a:t>yashamasdan</a:t>
            </a:r>
            <a:r>
              <a:rPr lang="en-US" dirty="0" smtClean="0"/>
              <a:t> </a:t>
            </a:r>
            <a:r>
              <a:rPr lang="en-US" dirty="0" err="1" smtClean="0"/>
              <a:t>ko'p</a:t>
            </a:r>
            <a:r>
              <a:rPr lang="en-US" dirty="0" smtClean="0"/>
              <a:t> </a:t>
            </a:r>
            <a:r>
              <a:rPr lang="en-US" dirty="0" err="1" smtClean="0"/>
              <a:t>vaqtini</a:t>
            </a:r>
            <a:r>
              <a:rPr lang="en-US" dirty="0" smtClean="0"/>
              <a:t> </a:t>
            </a:r>
            <a:r>
              <a:rPr lang="en-US" dirty="0" err="1" smtClean="0"/>
              <a:t>bosqinchilik</a:t>
            </a:r>
            <a:r>
              <a:rPr lang="en-US" dirty="0" smtClean="0"/>
              <a:t> </a:t>
            </a:r>
            <a:r>
              <a:rPr lang="en-US" dirty="0" err="1" smtClean="0"/>
              <a:t>yurishlarida</a:t>
            </a:r>
            <a:r>
              <a:rPr lang="en-US" dirty="0" smtClean="0"/>
              <a:t> </a:t>
            </a:r>
            <a:r>
              <a:rPr lang="en-US" dirty="0" err="1" smtClean="0"/>
              <a:t>o'tkazardi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8252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71480"/>
            <a:ext cx="8229600" cy="5435811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Buning</a:t>
            </a:r>
            <a:r>
              <a:rPr lang="en-US" sz="2800" dirty="0" smtClean="0"/>
              <a:t> </a:t>
            </a:r>
            <a:r>
              <a:rPr lang="en-US" sz="2800" dirty="0" err="1" smtClean="0"/>
              <a:t>oqibatida</a:t>
            </a:r>
            <a:r>
              <a:rPr lang="en-US" sz="2800" dirty="0" smtClean="0"/>
              <a:t> </a:t>
            </a:r>
            <a:r>
              <a:rPr lang="en-US" sz="2800" dirty="0" err="1" smtClean="0"/>
              <a:t>uning</a:t>
            </a:r>
            <a:r>
              <a:rPr lang="en-US" sz="2800" dirty="0" smtClean="0"/>
              <a:t> </a:t>
            </a:r>
            <a:r>
              <a:rPr lang="en-US" sz="2800" dirty="0" err="1" smtClean="0"/>
              <a:t>davrida</a:t>
            </a:r>
            <a:r>
              <a:rPr lang="en-US" sz="2800" dirty="0" smtClean="0"/>
              <a:t> </a:t>
            </a:r>
            <a:r>
              <a:rPr lang="en-US" sz="2800" dirty="0" err="1" smtClean="0"/>
              <a:t>mahalliy</a:t>
            </a:r>
            <a:r>
              <a:rPr lang="en-US" sz="2800" dirty="0" smtClean="0"/>
              <a:t> </a:t>
            </a:r>
            <a:r>
              <a:rPr lang="en-US" sz="2800" dirty="0" err="1" smtClean="0"/>
              <a:t>aholi</a:t>
            </a:r>
            <a:r>
              <a:rPr lang="en-US" sz="2800" dirty="0" smtClean="0"/>
              <a:t> tub </a:t>
            </a:r>
            <a:r>
              <a:rPr lang="en-US" sz="2800" dirty="0" err="1" smtClean="0"/>
              <a:t>manfaatlari</a:t>
            </a:r>
            <a:r>
              <a:rPr lang="en-US" sz="2800" dirty="0" smtClean="0"/>
              <a:t> </a:t>
            </a:r>
            <a:r>
              <a:rPr lang="en-US" sz="2800" dirty="0" err="1" smtClean="0"/>
              <a:t>bilan</a:t>
            </a:r>
            <a:r>
              <a:rPr lang="en-US" sz="2800" dirty="0" smtClean="0"/>
              <a:t> </a:t>
            </a:r>
            <a:r>
              <a:rPr lang="en-US" sz="2800" dirty="0" err="1" smtClean="0"/>
              <a:t>mo'g'ul</a:t>
            </a:r>
            <a:r>
              <a:rPr lang="en-US" sz="2800" dirty="0" smtClean="0"/>
              <a:t> </a:t>
            </a:r>
            <a:r>
              <a:rPr lang="en-US" sz="2800" dirty="0" err="1" smtClean="0"/>
              <a:t>hukmdorlari</a:t>
            </a:r>
            <a:r>
              <a:rPr lang="en-US" sz="2800" dirty="0" smtClean="0"/>
              <a:t> </a:t>
            </a:r>
            <a:r>
              <a:rPr lang="en-US" sz="2800" dirty="0" err="1" smtClean="0"/>
              <a:t>manfaatlari</a:t>
            </a:r>
            <a:r>
              <a:rPr lang="en-US" sz="2800" dirty="0" smtClean="0"/>
              <a:t> </a:t>
            </a:r>
            <a:r>
              <a:rPr lang="en-US" sz="2800" dirty="0" err="1" smtClean="0"/>
              <a:t>bir-biriga</a:t>
            </a:r>
            <a:r>
              <a:rPr lang="en-US" sz="2800" dirty="0" smtClean="0"/>
              <a:t> </a:t>
            </a:r>
            <a:r>
              <a:rPr lang="en-US" sz="2800" dirty="0" err="1" smtClean="0"/>
              <a:t>tobora</a:t>
            </a:r>
            <a:r>
              <a:rPr lang="en-US" sz="2800" dirty="0" smtClean="0"/>
              <a:t> </a:t>
            </a:r>
            <a:r>
              <a:rPr lang="en-US" sz="2800" dirty="0" err="1" smtClean="0"/>
              <a:t>zid</a:t>
            </a:r>
            <a:r>
              <a:rPr lang="en-US" sz="2800" dirty="0" smtClean="0"/>
              <a:t> </a:t>
            </a:r>
            <a:r>
              <a:rPr lang="en-US" sz="2800" dirty="0" err="1" smtClean="0"/>
              <a:t>kela</a:t>
            </a:r>
            <a:r>
              <a:rPr lang="en-US" sz="2800" dirty="0" smtClean="0"/>
              <a:t> </a:t>
            </a:r>
            <a:r>
              <a:rPr lang="en-US" sz="2800" dirty="0" err="1" smtClean="0"/>
              <a:t>bordi</a:t>
            </a:r>
            <a:r>
              <a:rPr lang="en-US" sz="2800" dirty="0" smtClean="0"/>
              <a:t>. Bu </a:t>
            </a:r>
            <a:r>
              <a:rPr lang="en-US" sz="2800" dirty="0" err="1" smtClean="0"/>
              <a:t>esa</a:t>
            </a:r>
            <a:r>
              <a:rPr lang="en-US" sz="2800" dirty="0" smtClean="0"/>
              <a:t> </a:t>
            </a:r>
            <a:r>
              <a:rPr lang="en-US" sz="2800" dirty="0" err="1" smtClean="0"/>
              <a:t>Movarounnahrda</a:t>
            </a:r>
            <a:r>
              <a:rPr lang="en-US" sz="2800" dirty="0" smtClean="0"/>
              <a:t> </a:t>
            </a:r>
            <a:r>
              <a:rPr lang="en-US" sz="2800" dirty="0" err="1" smtClean="0"/>
              <a:t>yana</a:t>
            </a:r>
            <a:r>
              <a:rPr lang="en-US" sz="2800" dirty="0" smtClean="0"/>
              <a:t> </a:t>
            </a:r>
            <a:r>
              <a:rPr lang="en-US" sz="2800" dirty="0" err="1" smtClean="0"/>
              <a:t>siyosiy</a:t>
            </a:r>
            <a:r>
              <a:rPr lang="en-US" sz="2800" dirty="0" smtClean="0"/>
              <a:t> </a:t>
            </a:r>
            <a:r>
              <a:rPr lang="en-US" sz="2800" dirty="0" err="1" smtClean="0"/>
              <a:t>vaziyatning</a:t>
            </a:r>
            <a:r>
              <a:rPr lang="en-US" sz="2800" dirty="0" smtClean="0"/>
              <a:t> </a:t>
            </a:r>
            <a:r>
              <a:rPr lang="en-US" sz="2800" dirty="0" err="1" smtClean="0"/>
              <a:t>keskinlashuviga</a:t>
            </a:r>
            <a:r>
              <a:rPr lang="en-US" sz="2800" dirty="0" smtClean="0"/>
              <a:t>, </a:t>
            </a:r>
            <a:r>
              <a:rPr lang="en-US" sz="2800" dirty="0" err="1" smtClean="0"/>
              <a:t>hokimiyatga</a:t>
            </a:r>
            <a:r>
              <a:rPr lang="en-US" sz="2800" dirty="0" smtClean="0"/>
              <a:t> </a:t>
            </a:r>
            <a:r>
              <a:rPr lang="en-US" sz="2800" dirty="0" err="1" smtClean="0"/>
              <a:t>intiluvchi</a:t>
            </a:r>
            <a:r>
              <a:rPr lang="en-US" sz="2800" dirty="0" smtClean="0"/>
              <a:t> </a:t>
            </a:r>
            <a:r>
              <a:rPr lang="en-US" sz="2800" dirty="0" err="1" smtClean="0"/>
              <a:t>kuchlarning</a:t>
            </a:r>
            <a:r>
              <a:rPr lang="en-US" sz="2800" dirty="0" smtClean="0"/>
              <a:t> </a:t>
            </a:r>
            <a:r>
              <a:rPr lang="en-US" sz="2800" dirty="0" err="1" smtClean="0"/>
              <a:t>faol</a:t>
            </a:r>
            <a:r>
              <a:rPr lang="en-US" sz="2800" dirty="0" smtClean="0"/>
              <a:t> </a:t>
            </a:r>
            <a:r>
              <a:rPr lang="en-US" sz="2800" dirty="0" err="1" smtClean="0"/>
              <a:t>harakatga</a:t>
            </a:r>
            <a:r>
              <a:rPr lang="en-US" sz="2800" dirty="0" smtClean="0"/>
              <a:t> </a:t>
            </a:r>
            <a:r>
              <a:rPr lang="en-US" sz="2800" dirty="0" err="1" smtClean="0"/>
              <a:t>kelishiga</a:t>
            </a:r>
            <a:r>
              <a:rPr lang="en-US" sz="2800" dirty="0" smtClean="0"/>
              <a:t> </a:t>
            </a:r>
            <a:r>
              <a:rPr lang="en-US" sz="2800" dirty="0" err="1" smtClean="0"/>
              <a:t>sabab</a:t>
            </a:r>
            <a:r>
              <a:rPr lang="en-US" sz="2800" dirty="0" smtClean="0"/>
              <a:t> </a:t>
            </a:r>
            <a:r>
              <a:rPr lang="en-US" sz="2800" dirty="0" err="1" smtClean="0"/>
              <a:t>bo'ldi</a:t>
            </a:r>
            <a:r>
              <a:rPr lang="en-US" sz="2800" dirty="0" smtClean="0"/>
              <a:t>. XIV </a:t>
            </a:r>
            <a:r>
              <a:rPr lang="en-US" sz="2800" dirty="0" err="1" smtClean="0"/>
              <a:t>asrning</a:t>
            </a:r>
            <a:r>
              <a:rPr lang="en-US" sz="2800" dirty="0" smtClean="0"/>
              <a:t> 40 - </a:t>
            </a:r>
            <a:r>
              <a:rPr lang="en-US" sz="2800" dirty="0" err="1" smtClean="0"/>
              <a:t>yillarida</a:t>
            </a:r>
            <a:r>
              <a:rPr lang="en-US" sz="2800" dirty="0" smtClean="0"/>
              <a:t> </a:t>
            </a:r>
            <a:r>
              <a:rPr lang="en-US" sz="2800" dirty="0" err="1" smtClean="0"/>
              <a:t>Chig'atoy</a:t>
            </a:r>
            <a:r>
              <a:rPr lang="en-US" sz="2800" dirty="0" smtClean="0"/>
              <a:t> </a:t>
            </a:r>
            <a:r>
              <a:rPr lang="en-US" sz="2800" dirty="0" err="1" smtClean="0"/>
              <a:t>ulusi</a:t>
            </a:r>
            <a:r>
              <a:rPr lang="en-US" sz="2800" dirty="0" smtClean="0"/>
              <a:t> </a:t>
            </a:r>
            <a:r>
              <a:rPr lang="en-US" sz="2800" dirty="0" err="1" smtClean="0"/>
              <a:t>ikki</a:t>
            </a:r>
            <a:r>
              <a:rPr lang="en-US" sz="2800" dirty="0" smtClean="0"/>
              <a:t> </a:t>
            </a:r>
            <a:r>
              <a:rPr lang="en-US" sz="2800" dirty="0" err="1" smtClean="0"/>
              <a:t>qismga</a:t>
            </a:r>
            <a:r>
              <a:rPr lang="en-US" sz="2800" dirty="0" smtClean="0"/>
              <a:t>: </a:t>
            </a:r>
            <a:r>
              <a:rPr lang="en-US" sz="2800" dirty="0" err="1" smtClean="0"/>
              <a:t>Yettisuv</a:t>
            </a:r>
            <a:r>
              <a:rPr lang="en-US" sz="2800" dirty="0" smtClean="0"/>
              <a:t>, </a:t>
            </a:r>
            <a:r>
              <a:rPr lang="en-US" sz="2800" dirty="0" err="1" smtClean="0"/>
              <a:t>Sharqiy</a:t>
            </a:r>
            <a:r>
              <a:rPr lang="en-US" sz="2800" dirty="0" smtClean="0"/>
              <a:t> </a:t>
            </a:r>
            <a:r>
              <a:rPr lang="en-US" sz="2800" dirty="0" err="1" smtClean="0"/>
              <a:t>Turkistondan</a:t>
            </a:r>
            <a:r>
              <a:rPr lang="en-US" sz="2800" dirty="0" smtClean="0"/>
              <a:t> </a:t>
            </a:r>
            <a:r>
              <a:rPr lang="en-US" sz="2800" dirty="0" err="1" smtClean="0"/>
              <a:t>iborat</a:t>
            </a:r>
            <a:r>
              <a:rPr lang="en-US" sz="2800" dirty="0" smtClean="0"/>
              <a:t> </a:t>
            </a:r>
            <a:r>
              <a:rPr lang="en-US" sz="2800" dirty="0" err="1" smtClean="0"/>
              <a:t>Mo'g'ulistonga</a:t>
            </a:r>
            <a:r>
              <a:rPr lang="en-US" sz="2800" dirty="0" smtClean="0"/>
              <a:t> </a:t>
            </a:r>
            <a:r>
              <a:rPr lang="en-US" sz="2800" dirty="0" err="1" smtClean="0"/>
              <a:t>va</a:t>
            </a:r>
            <a:r>
              <a:rPr lang="en-US" sz="2800" dirty="0" smtClean="0"/>
              <a:t> </a:t>
            </a:r>
            <a:r>
              <a:rPr lang="en-US" sz="2800" dirty="0" err="1" smtClean="0"/>
              <a:t>lVlovarounnahrga</a:t>
            </a:r>
            <a:r>
              <a:rPr lang="en-US" sz="2800" dirty="0" smtClean="0"/>
              <a:t> </a:t>
            </a:r>
            <a:r>
              <a:rPr lang="en-US" sz="2800" dirty="0" err="1" smtClean="0"/>
              <a:t>bo'linib</a:t>
            </a:r>
            <a:r>
              <a:rPr lang="en-US" sz="2800" dirty="0" smtClean="0"/>
              <a:t> </a:t>
            </a:r>
            <a:r>
              <a:rPr lang="en-US" sz="2800" dirty="0" err="1" smtClean="0"/>
              <a:t>ketdi</a:t>
            </a:r>
            <a:r>
              <a:rPr lang="en-US" sz="2800" dirty="0" smtClean="0"/>
              <a:t>. 1348— </a:t>
            </a:r>
            <a:r>
              <a:rPr lang="en-US" sz="2800" dirty="0" err="1" smtClean="0"/>
              <a:t>yilda</a:t>
            </a:r>
            <a:r>
              <a:rPr lang="en-US" sz="2800" dirty="0" smtClean="0"/>
              <a:t> </a:t>
            </a:r>
            <a:r>
              <a:rPr lang="en-US" sz="2800" dirty="0" err="1" smtClean="0"/>
              <a:t>Chiqatoy</a:t>
            </a:r>
            <a:r>
              <a:rPr lang="en-US" sz="2800" dirty="0" smtClean="0"/>
              <a:t> </a:t>
            </a:r>
            <a:r>
              <a:rPr lang="en-US" sz="2800" dirty="0" err="1" smtClean="0"/>
              <a:t>naslidan</a:t>
            </a:r>
            <a:r>
              <a:rPr lang="en-US" sz="2800" dirty="0" smtClean="0"/>
              <a:t> </a:t>
            </a:r>
            <a:r>
              <a:rPr lang="en-US" sz="2800" dirty="0" err="1" smtClean="0"/>
              <a:t>bo'lgan</a:t>
            </a:r>
            <a:r>
              <a:rPr lang="en-US" sz="2800" dirty="0" smtClean="0"/>
              <a:t> </a:t>
            </a:r>
            <a:r>
              <a:rPr lang="en-US" sz="2800" dirty="0" err="1" smtClean="0"/>
              <a:t>Tug'luq</a:t>
            </a:r>
            <a:r>
              <a:rPr lang="en-US" sz="2800" dirty="0" smtClean="0"/>
              <a:t> </a:t>
            </a:r>
            <a:r>
              <a:rPr lang="en-US" sz="2800" dirty="0" err="1" smtClean="0"/>
              <a:t>Temur</a:t>
            </a:r>
            <a:r>
              <a:rPr lang="en-US" sz="2800" dirty="0" smtClean="0"/>
              <a:t> </a:t>
            </a:r>
            <a:r>
              <a:rPr lang="en-US" sz="2800" dirty="0" err="1" smtClean="0"/>
              <a:t>Mo'g'uliston</a:t>
            </a:r>
            <a:r>
              <a:rPr lang="en-US" sz="2800" dirty="0" smtClean="0"/>
              <a:t> </a:t>
            </a:r>
            <a:r>
              <a:rPr lang="en-US" sz="2800" dirty="0" err="1" smtClean="0"/>
              <a:t>hokimi</a:t>
            </a:r>
            <a:r>
              <a:rPr lang="en-US" sz="2800" dirty="0" smtClean="0"/>
              <a:t> </a:t>
            </a:r>
            <a:r>
              <a:rPr lang="en-US" sz="2800" dirty="0" err="1" smtClean="0"/>
              <a:t>etib</a:t>
            </a:r>
            <a:r>
              <a:rPr lang="en-US" sz="2800" dirty="0" smtClean="0"/>
              <a:t> </a:t>
            </a:r>
            <a:r>
              <a:rPr lang="en-US" sz="2800" dirty="0" err="1" smtClean="0"/>
              <a:t>ko'tarildi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40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401080" cy="5929354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Bunday</a:t>
            </a:r>
            <a:r>
              <a:rPr lang="en-US" sz="3200" dirty="0" smtClean="0"/>
              <a:t> </a:t>
            </a:r>
            <a:r>
              <a:rPr lang="en-US" sz="3200" dirty="0" err="1" smtClean="0"/>
              <a:t>sharoitda</a:t>
            </a:r>
            <a:r>
              <a:rPr lang="en-US" sz="3200" dirty="0" smtClean="0"/>
              <a:t> </a:t>
            </a:r>
            <a:r>
              <a:rPr lang="en-US" sz="3200" dirty="0" err="1" smtClean="0"/>
              <a:t>Movarounnahr</a:t>
            </a:r>
            <a:r>
              <a:rPr lang="en-US" sz="3200" dirty="0" smtClean="0"/>
              <a:t> </a:t>
            </a:r>
            <a:r>
              <a:rPr lang="en-US" sz="3200" dirty="0" err="1" smtClean="0"/>
              <a:t>yurtini</a:t>
            </a:r>
            <a:r>
              <a:rPr lang="en-US" sz="3200" dirty="0" smtClean="0"/>
              <a:t> </a:t>
            </a:r>
            <a:r>
              <a:rPr lang="en-US" sz="3200" dirty="0" err="1" smtClean="0"/>
              <a:t>birlashtirish</a:t>
            </a:r>
            <a:r>
              <a:rPr lang="en-US" sz="3200" dirty="0" smtClean="0"/>
              <a:t>,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hukmdorlarning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o'zboshimchalik</a:t>
            </a:r>
            <a:r>
              <a:rPr lang="en-US" sz="3200" dirty="0" smtClean="0"/>
              <a:t>, </a:t>
            </a:r>
            <a:r>
              <a:rPr lang="en-US" sz="3200" dirty="0" err="1" smtClean="0"/>
              <a:t>boshboshdoqlik</a:t>
            </a:r>
            <a:r>
              <a:rPr lang="en-US" sz="3200" dirty="0" smtClean="0"/>
              <a:t> </a:t>
            </a:r>
            <a:r>
              <a:rPr lang="en-US" sz="3200" dirty="0" err="1" smtClean="0"/>
              <a:t>harakatlariga</a:t>
            </a:r>
            <a:r>
              <a:rPr lang="en-US" sz="3200" dirty="0" smtClean="0"/>
              <a:t> </a:t>
            </a:r>
            <a:r>
              <a:rPr lang="en-US" sz="3200" dirty="0" err="1" smtClean="0"/>
              <a:t>chek</a:t>
            </a:r>
            <a:r>
              <a:rPr lang="en-US" sz="3200" dirty="0" smtClean="0"/>
              <a:t> </a:t>
            </a:r>
            <a:r>
              <a:rPr lang="en-US" sz="3200" dirty="0" err="1" smtClean="0"/>
              <a:t>qo'yish</a:t>
            </a:r>
            <a:r>
              <a:rPr lang="en-US" sz="3200" dirty="0" smtClean="0"/>
              <a:t>, </a:t>
            </a:r>
            <a:r>
              <a:rPr lang="en-US" sz="3200" dirty="0" err="1" smtClean="0"/>
              <a:t>jafokash</a:t>
            </a:r>
            <a:r>
              <a:rPr lang="en-US" sz="3200" dirty="0" smtClean="0"/>
              <a:t> </a:t>
            </a:r>
            <a:r>
              <a:rPr lang="en-US" sz="3200" dirty="0" err="1" smtClean="0"/>
              <a:t>xalqni</a:t>
            </a:r>
            <a:r>
              <a:rPr lang="en-US" sz="3200" dirty="0" smtClean="0"/>
              <a:t> </a:t>
            </a:r>
            <a:r>
              <a:rPr lang="en-US" sz="3200" dirty="0" err="1" smtClean="0"/>
              <a:t>mo'g'ullar</a:t>
            </a:r>
            <a:r>
              <a:rPr lang="en-US" sz="3200" dirty="0" smtClean="0"/>
              <a:t> </a:t>
            </a:r>
            <a:r>
              <a:rPr lang="en-US" sz="3200" dirty="0" err="1" smtClean="0"/>
              <a:t>zulmi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istibdodidan</a:t>
            </a:r>
            <a:r>
              <a:rPr lang="en-US" sz="3200" dirty="0" smtClean="0"/>
              <a:t> </a:t>
            </a:r>
            <a:r>
              <a:rPr lang="en-US" sz="3200" dirty="0" err="1" smtClean="0"/>
              <a:t>butkul</a:t>
            </a:r>
            <a:r>
              <a:rPr lang="en-US" sz="3200" dirty="0" smtClean="0"/>
              <a:t> </a:t>
            </a:r>
            <a:r>
              <a:rPr lang="en-US" sz="3200" dirty="0" err="1" smtClean="0"/>
              <a:t>xalos</a:t>
            </a:r>
            <a:r>
              <a:rPr lang="en-US" sz="3200" dirty="0" smtClean="0"/>
              <a:t> </a:t>
            </a:r>
            <a:r>
              <a:rPr lang="en-US" sz="3200" dirty="0" err="1" smtClean="0"/>
              <a:t>yetish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unda</a:t>
            </a:r>
            <a:r>
              <a:rPr lang="en-US" sz="3200" dirty="0" smtClean="0"/>
              <a:t> </a:t>
            </a:r>
            <a:r>
              <a:rPr lang="en-US" sz="3200" dirty="0" err="1" smtClean="0"/>
              <a:t>qudratli</a:t>
            </a:r>
            <a:r>
              <a:rPr lang="en-US" sz="3200" dirty="0" smtClean="0"/>
              <a:t> </a:t>
            </a:r>
            <a:r>
              <a:rPr lang="en-US" sz="3200" dirty="0" err="1" smtClean="0"/>
              <a:t>markazlashgan</a:t>
            </a:r>
            <a:r>
              <a:rPr lang="en-US" sz="3200" dirty="0" smtClean="0"/>
              <a:t> </a:t>
            </a:r>
            <a:r>
              <a:rPr lang="en-US" sz="3200" dirty="0" err="1" smtClean="0"/>
              <a:t>davlat</a:t>
            </a:r>
            <a:r>
              <a:rPr lang="en-US" sz="3200" dirty="0" smtClean="0"/>
              <a:t> </a:t>
            </a:r>
            <a:r>
              <a:rPr lang="en-US" sz="3200" dirty="0" err="1" smtClean="0"/>
              <a:t>barpo</a:t>
            </a:r>
            <a:r>
              <a:rPr lang="en-US" sz="3200" dirty="0" smtClean="0"/>
              <a:t> </a:t>
            </a:r>
            <a:r>
              <a:rPr lang="en-US" sz="3200" dirty="0" err="1" smtClean="0"/>
              <a:t>etishdan</a:t>
            </a:r>
            <a:r>
              <a:rPr lang="en-US" sz="3200" dirty="0" smtClean="0"/>
              <a:t> </a:t>
            </a:r>
            <a:r>
              <a:rPr lang="en-US" sz="3200" dirty="0" err="1" smtClean="0"/>
              <a:t>iborat</a:t>
            </a:r>
            <a:r>
              <a:rPr lang="en-US" sz="3200" dirty="0" smtClean="0"/>
              <a:t> </a:t>
            </a:r>
            <a:r>
              <a:rPr lang="en-US" sz="3200" dirty="0" err="1" smtClean="0"/>
              <a:t>yuksak</a:t>
            </a:r>
            <a:r>
              <a:rPr lang="en-US" sz="3200" dirty="0" smtClean="0"/>
              <a:t> </a:t>
            </a:r>
            <a:r>
              <a:rPr lang="en-US" sz="3200" dirty="0" err="1" smtClean="0"/>
              <a:t>vazifa</a:t>
            </a:r>
            <a:r>
              <a:rPr lang="en-US" sz="3200" dirty="0" smtClean="0"/>
              <a:t> </a:t>
            </a:r>
            <a:r>
              <a:rPr lang="en-US" sz="3200" dirty="0" err="1" smtClean="0"/>
              <a:t>tarixiy</a:t>
            </a:r>
            <a:r>
              <a:rPr lang="en-US" sz="3200" dirty="0" smtClean="0"/>
              <a:t> </a:t>
            </a:r>
            <a:r>
              <a:rPr lang="en-US" sz="3200" dirty="0" err="1" smtClean="0"/>
              <a:t>zaruriyat</a:t>
            </a:r>
            <a:r>
              <a:rPr lang="en-US" sz="3200" dirty="0" smtClean="0"/>
              <a:t> </a:t>
            </a:r>
            <a:r>
              <a:rPr lang="en-US" sz="3200" dirty="0" err="1" smtClean="0"/>
              <a:t>taqazosi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kun </a:t>
            </a:r>
            <a:r>
              <a:rPr lang="en-US" sz="3200" dirty="0" err="1" smtClean="0"/>
              <a:t>tartibiga</a:t>
            </a:r>
            <a:r>
              <a:rPr lang="en-US" sz="3200" dirty="0" smtClean="0"/>
              <a:t> </a:t>
            </a:r>
            <a:r>
              <a:rPr lang="en-US" sz="3200" dirty="0" err="1" smtClean="0"/>
              <a:t>qo'yildi</a:t>
            </a:r>
            <a:r>
              <a:rPr lang="en-US" sz="3200" dirty="0" smtClean="0"/>
              <a:t>. </a:t>
            </a:r>
            <a:r>
              <a:rPr lang="en-US" sz="3200" dirty="0" err="1" smtClean="0"/>
              <a:t>Uni</a:t>
            </a:r>
            <a:r>
              <a:rPr lang="en-US" sz="3200" dirty="0" smtClean="0"/>
              <a:t> </a:t>
            </a:r>
            <a:r>
              <a:rPr lang="en-US" sz="3200" dirty="0" err="1" smtClean="0"/>
              <a:t>muvaffaqiyatli</a:t>
            </a:r>
            <a:r>
              <a:rPr lang="en-US" sz="3200" dirty="0" smtClean="0"/>
              <a:t> </a:t>
            </a:r>
            <a:r>
              <a:rPr lang="en-US" sz="3200" dirty="0" err="1" smtClean="0"/>
              <a:t>uddalash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</a:t>
            </a:r>
            <a:r>
              <a:rPr lang="en-US" sz="3200" dirty="0" err="1" smtClean="0"/>
              <a:t>ulug</a:t>
            </a:r>
            <a:r>
              <a:rPr lang="en-US" sz="3200" dirty="0" smtClean="0"/>
              <a:t>' </a:t>
            </a:r>
            <a:r>
              <a:rPr lang="en-US" sz="3200" dirty="0" err="1" smtClean="0"/>
              <a:t>bobokalonimiz</a:t>
            </a:r>
            <a:r>
              <a:rPr lang="en-US" sz="3200" dirty="0" smtClean="0"/>
              <a:t> Amir </a:t>
            </a:r>
            <a:r>
              <a:rPr lang="en-US" sz="3200" dirty="0" err="1" smtClean="0"/>
              <a:t>Temurga</a:t>
            </a:r>
            <a:r>
              <a:rPr lang="en-US" sz="3200" dirty="0" smtClean="0"/>
              <a:t> </a:t>
            </a:r>
            <a:r>
              <a:rPr lang="en-US" sz="3200" dirty="0" err="1" smtClean="0"/>
              <a:t>nasib</a:t>
            </a:r>
            <a:r>
              <a:rPr lang="en-US" sz="3200" dirty="0" smtClean="0"/>
              <a:t> </a:t>
            </a:r>
            <a:r>
              <a:rPr lang="en-US" sz="3200" dirty="0" err="1" smtClean="0"/>
              <a:t>etdi</a:t>
            </a:r>
            <a:r>
              <a:rPr lang="en-US" sz="3200" dirty="0" smtClean="0"/>
              <a:t>.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40469021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57620" y="857232"/>
            <a:ext cx="87863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spc="0" normalizeH="0" baseline="0" noProof="0" dirty="0" err="1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Chig’atoy</a:t>
            </a:r>
            <a:r>
              <a:rPr kumimoji="0" lang="en-US" sz="5400" b="1" i="0" u="none" strike="noStrike" kern="1200" cap="all" spc="0" normalizeH="0" baseline="0" noProof="0" dirty="0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all" spc="0" normalizeH="0" baseline="0" noProof="0" dirty="0" err="1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ulusida</a:t>
            </a:r>
            <a:endParaRPr kumimoji="0" lang="en-US" sz="5400" b="1" i="0" u="none" strike="noStrike" kern="1200" cap="all" spc="0" normalizeH="0" baseline="0" noProof="0" dirty="0" smtClean="0">
              <a:ln/>
              <a:solidFill>
                <a:srgbClr val="2DA2BF"/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uLnTx/>
              <a:uFillTx/>
              <a:latin typeface="Lucida Sans Unicode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all" spc="0" normalizeH="0" baseline="0" noProof="0" dirty="0" err="1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Yer</a:t>
            </a:r>
            <a:r>
              <a:rPr kumimoji="0" lang="en-US" sz="5400" b="1" i="0" u="none" strike="noStrike" kern="1200" cap="all" spc="0" normalizeH="0" baseline="0" noProof="0" dirty="0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all" spc="0" normalizeH="0" baseline="0" noProof="0" dirty="0" err="1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egaligi,soliq</a:t>
            </a:r>
            <a:r>
              <a:rPr kumimoji="0" lang="en-US" sz="5400" b="1" i="0" u="none" strike="noStrike" kern="1200" cap="all" spc="0" normalizeH="0" baseline="0" noProof="0" dirty="0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 </a:t>
            </a:r>
            <a:r>
              <a:rPr kumimoji="0" lang="en-US" sz="5400" b="1" i="0" u="none" strike="noStrike" kern="1200" cap="all" spc="0" normalizeH="0" baseline="0" noProof="0" dirty="0" err="1" smtClean="0">
                <a:ln/>
                <a:solidFill>
                  <a:srgbClr val="2DA2BF"/>
                </a:solidFill>
                <a:effectLst>
                  <a:outerShdw blurRad="19685" dist="12700" dir="5400000" algn="tl" rotWithShape="0">
                    <a:srgbClr val="2DA2BF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  <a:uLnTx/>
                <a:uFillTx/>
                <a:latin typeface="Lucida Sans Unicode"/>
                <a:ea typeface="+mn-ea"/>
                <a:cs typeface="+mn-cs"/>
              </a:rPr>
              <a:t>tizimi</a:t>
            </a:r>
            <a:endParaRPr kumimoji="0" lang="ru-RU" sz="5400" b="1" i="0" u="none" strike="noStrike" kern="1200" cap="all" spc="0" normalizeH="0" baseline="0" noProof="0" dirty="0">
              <a:ln/>
              <a:solidFill>
                <a:srgbClr val="2DA2BF"/>
              </a:solidFill>
              <a:effectLst>
                <a:outerShdw blurRad="19685" dist="12700" dir="5400000" algn="tl" rotWithShape="0">
                  <a:srgbClr val="2DA2BF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  <a:uLnTx/>
              <a:uFillTx/>
              <a:latin typeface="Lucida Sans Unico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4752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50724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Mug’ullar</a:t>
            </a:r>
            <a:r>
              <a:rPr lang="en-US" sz="3200" dirty="0" smtClean="0"/>
              <a:t> </a:t>
            </a:r>
            <a:r>
              <a:rPr lang="en-US" sz="3200" dirty="0" err="1" smtClean="0"/>
              <a:t>davlati</a:t>
            </a:r>
            <a:r>
              <a:rPr lang="en-US" sz="3200" dirty="0" smtClean="0"/>
              <a:t> </a:t>
            </a:r>
            <a:r>
              <a:rPr lang="en-US" sz="3200" dirty="0" err="1" smtClean="0"/>
              <a:t>yarim</a:t>
            </a:r>
            <a:r>
              <a:rPr lang="en-US" sz="3200" dirty="0" smtClean="0"/>
              <a:t> </a:t>
            </a:r>
            <a:r>
              <a:rPr lang="en-US" sz="3200" dirty="0" err="1" smtClean="0"/>
              <a:t>ko’chmanchi</a:t>
            </a:r>
            <a:r>
              <a:rPr lang="en-US" sz="3200" dirty="0" smtClean="0"/>
              <a:t>, </a:t>
            </a:r>
            <a:r>
              <a:rPr lang="en-US" sz="3200" dirty="0" err="1" smtClean="0"/>
              <a:t>xarbiy</a:t>
            </a:r>
            <a:r>
              <a:rPr lang="en-US" sz="3200" dirty="0" smtClean="0"/>
              <a:t> </a:t>
            </a:r>
            <a:r>
              <a:rPr lang="en-US" sz="3200" dirty="0" err="1" smtClean="0"/>
              <a:t>tartiblarga</a:t>
            </a:r>
            <a:r>
              <a:rPr lang="en-US" sz="3200" dirty="0" smtClean="0"/>
              <a:t> </a:t>
            </a:r>
            <a:r>
              <a:rPr lang="en-US" sz="3200" dirty="0" err="1" smtClean="0"/>
              <a:t>ega</a:t>
            </a:r>
            <a:r>
              <a:rPr lang="en-US" sz="3200" dirty="0" smtClean="0"/>
              <a:t> </a:t>
            </a:r>
            <a:r>
              <a:rPr lang="en-US" sz="3200" dirty="0" err="1" smtClean="0"/>
              <a:t>siyosiy</a:t>
            </a:r>
            <a:r>
              <a:rPr lang="en-US" sz="3200" dirty="0" smtClean="0"/>
              <a:t> </a:t>
            </a:r>
            <a:r>
              <a:rPr lang="en-US" sz="3200" dirty="0" err="1" smtClean="0"/>
              <a:t>tashkilot</a:t>
            </a:r>
            <a:r>
              <a:rPr lang="en-US" sz="3200" dirty="0" smtClean="0"/>
              <a:t> </a:t>
            </a:r>
            <a:r>
              <a:rPr lang="en-US" sz="3200" dirty="0" err="1" smtClean="0"/>
              <a:t>edi</a:t>
            </a:r>
            <a:r>
              <a:rPr lang="en-US" sz="3200" dirty="0" smtClean="0"/>
              <a:t>. </a:t>
            </a:r>
            <a:r>
              <a:rPr lang="en-US" sz="3200" dirty="0" err="1" smtClean="0"/>
              <a:t>Chingizxon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avlodlari</a:t>
            </a:r>
            <a:r>
              <a:rPr lang="en-US" sz="3200" dirty="0" smtClean="0"/>
              <a:t> </a:t>
            </a:r>
            <a:r>
              <a:rPr lang="en-US" sz="3200" dirty="0" err="1" smtClean="0"/>
              <a:t>xon</a:t>
            </a:r>
            <a:r>
              <a:rPr lang="en-US" sz="3200" dirty="0" smtClean="0"/>
              <a:t> </a:t>
            </a:r>
            <a:r>
              <a:rPr lang="en-US" sz="3200" dirty="0" err="1" smtClean="0"/>
              <a:t>unvonida</a:t>
            </a:r>
            <a:r>
              <a:rPr lang="en-US" sz="3200" dirty="0" smtClean="0"/>
              <a:t> </a:t>
            </a:r>
            <a:r>
              <a:rPr lang="en-US" sz="3200" dirty="0" err="1" smtClean="0"/>
              <a:t>bo’lib</a:t>
            </a:r>
            <a:r>
              <a:rPr lang="en-US" sz="3200" dirty="0" smtClean="0"/>
              <a:t>, </a:t>
            </a:r>
            <a:r>
              <a:rPr lang="en-US" sz="3200" dirty="0" err="1" smtClean="0"/>
              <a:t>ularning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qo’l</a:t>
            </a:r>
            <a:r>
              <a:rPr lang="en-US" sz="3200" dirty="0" smtClean="0"/>
              <a:t> </a:t>
            </a:r>
            <a:r>
              <a:rPr lang="en-US" sz="3200" dirty="0" err="1" smtClean="0"/>
              <a:t>ostida</a:t>
            </a:r>
            <a:r>
              <a:rPr lang="en-US" sz="3200" dirty="0" smtClean="0"/>
              <a:t> </a:t>
            </a:r>
            <a:r>
              <a:rPr lang="en-US" sz="3200" dirty="0" err="1" smtClean="0"/>
              <a:t>xarbiylashgan</a:t>
            </a:r>
            <a:r>
              <a:rPr lang="en-US" sz="3200" dirty="0" smtClean="0"/>
              <a:t> </a:t>
            </a:r>
            <a:r>
              <a:rPr lang="en-US" sz="3200" dirty="0" err="1" smtClean="0"/>
              <a:t>amaldorlar</a:t>
            </a:r>
            <a:r>
              <a:rPr lang="en-US" sz="3200" dirty="0" smtClean="0"/>
              <a:t> </a:t>
            </a:r>
            <a:r>
              <a:rPr lang="en-US" sz="3200" dirty="0" err="1" smtClean="0"/>
              <a:t>pog’onasi</a:t>
            </a:r>
            <a:r>
              <a:rPr lang="en-US" sz="3200" dirty="0" smtClean="0"/>
              <a:t> </a:t>
            </a:r>
            <a:r>
              <a:rPr lang="en-US" sz="3200" dirty="0" err="1" smtClean="0"/>
              <a:t>turardi</a:t>
            </a:r>
            <a:r>
              <a:rPr lang="en-US" sz="3200" dirty="0" smtClean="0"/>
              <a:t>. </a:t>
            </a:r>
            <a:r>
              <a:rPr lang="en-US" sz="3200" dirty="0" err="1" smtClean="0"/>
              <a:t>Chig’atoy</a:t>
            </a:r>
            <a:r>
              <a:rPr lang="en-US" sz="3200" dirty="0" smtClean="0"/>
              <a:t> </a:t>
            </a:r>
            <a:r>
              <a:rPr lang="en-US" sz="3200" dirty="0" err="1" smtClean="0"/>
              <a:t>ulusi</a:t>
            </a:r>
            <a:r>
              <a:rPr lang="en-US" sz="3200" dirty="0" smtClean="0"/>
              <a:t> </a:t>
            </a:r>
            <a:r>
              <a:rPr lang="en-US" sz="3200" dirty="0" err="1" smtClean="0"/>
              <a:t>davrida</a:t>
            </a:r>
            <a:r>
              <a:rPr lang="en-US" sz="3200" dirty="0" smtClean="0"/>
              <a:t> </a:t>
            </a:r>
            <a:r>
              <a:rPr lang="en-US" sz="3200" dirty="0" err="1" smtClean="0"/>
              <a:t>Movarounnaxrni</a:t>
            </a:r>
            <a:r>
              <a:rPr lang="en-US" sz="3200" dirty="0" smtClean="0"/>
              <a:t> </a:t>
            </a:r>
            <a:r>
              <a:rPr lang="en-US" sz="3200" dirty="0" err="1" smtClean="0"/>
              <a:t>boshqarish</a:t>
            </a:r>
            <a:r>
              <a:rPr lang="en-US" sz="3200" dirty="0" smtClean="0"/>
              <a:t> </a:t>
            </a:r>
            <a:r>
              <a:rPr lang="en-US" sz="3200" dirty="0" err="1" smtClean="0"/>
              <a:t>maxalliy</a:t>
            </a:r>
            <a:r>
              <a:rPr lang="en-US" sz="3200" dirty="0" smtClean="0"/>
              <a:t> </a:t>
            </a:r>
            <a:r>
              <a:rPr lang="en-US" sz="3200" dirty="0" err="1" smtClean="0"/>
              <a:t>xukmdorlarga</a:t>
            </a:r>
            <a:r>
              <a:rPr lang="en-US" sz="3200" dirty="0" smtClean="0"/>
              <a:t> </a:t>
            </a:r>
            <a:r>
              <a:rPr lang="en-US" sz="3200" dirty="0" err="1" smtClean="0"/>
              <a:t>topshirilgan</a:t>
            </a:r>
            <a:r>
              <a:rPr lang="en-US" sz="3200" dirty="0" smtClean="0"/>
              <a:t>. </a:t>
            </a:r>
            <a:r>
              <a:rPr lang="en-US" sz="3200" dirty="0" err="1" smtClean="0"/>
              <a:t>Buxoroda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</a:t>
            </a:r>
            <a:r>
              <a:rPr lang="en-US" sz="3200" dirty="0" err="1" smtClean="0"/>
              <a:t>maxalliy</a:t>
            </a:r>
            <a:r>
              <a:rPr lang="en-US" sz="3200" dirty="0" smtClean="0"/>
              <a:t> </a:t>
            </a:r>
            <a:r>
              <a:rPr lang="en-US" sz="3200" dirty="0" err="1" smtClean="0"/>
              <a:t>zodagonlar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ruxoniylar</a:t>
            </a:r>
            <a:r>
              <a:rPr lang="en-US" sz="3200" dirty="0" smtClean="0"/>
              <a:t> </a:t>
            </a:r>
            <a:r>
              <a:rPr lang="en-US" sz="3200" dirty="0" err="1" smtClean="0"/>
              <a:t>xokimyatini</a:t>
            </a:r>
            <a:r>
              <a:rPr lang="en-US" sz="3200" dirty="0" smtClean="0"/>
              <a:t> </a:t>
            </a:r>
            <a:r>
              <a:rPr lang="en-US" sz="3200" dirty="0" err="1" smtClean="0"/>
              <a:t>o’z</a:t>
            </a:r>
            <a:r>
              <a:rPr lang="en-US" sz="3200" dirty="0" smtClean="0"/>
              <a:t> </a:t>
            </a:r>
            <a:r>
              <a:rPr lang="en-US" sz="3200" dirty="0" err="1" smtClean="0"/>
              <a:t>qo’llariga</a:t>
            </a:r>
            <a:r>
              <a:rPr lang="en-US" sz="3200" dirty="0" smtClean="0"/>
              <a:t> </a:t>
            </a:r>
            <a:r>
              <a:rPr lang="en-US" sz="3200" dirty="0" err="1" smtClean="0"/>
              <a:t>olgan</a:t>
            </a:r>
            <a:r>
              <a:rPr lang="en-US" sz="3200" dirty="0" smtClean="0"/>
              <a:t> </a:t>
            </a:r>
            <a:r>
              <a:rPr lang="en-US" sz="3200" dirty="0" err="1" smtClean="0"/>
              <a:t>bo’lib</a:t>
            </a:r>
            <a:r>
              <a:rPr lang="en-US" sz="3200" dirty="0" smtClean="0"/>
              <a:t>, </a:t>
            </a:r>
            <a:r>
              <a:rPr lang="en-US" sz="3200" dirty="0" err="1" smtClean="0"/>
              <a:t>amirlar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sadrlar</a:t>
            </a:r>
            <a:r>
              <a:rPr lang="en-US" sz="3200" dirty="0" smtClean="0"/>
              <a:t> </a:t>
            </a:r>
            <a:r>
              <a:rPr lang="en-US" sz="3200" dirty="0" err="1" smtClean="0"/>
              <a:t>deb</a:t>
            </a:r>
            <a:r>
              <a:rPr lang="en-US" sz="3200" dirty="0" smtClean="0"/>
              <a:t> </a:t>
            </a:r>
            <a:r>
              <a:rPr lang="en-US" sz="3200" dirty="0" err="1" smtClean="0"/>
              <a:t>yuritilgan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758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258204" cy="621510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err="1" smtClean="0"/>
              <a:t>Mo`g`ullar</a:t>
            </a:r>
            <a:r>
              <a:rPr lang="en-US" sz="3200" dirty="0" smtClean="0"/>
              <a:t> </a:t>
            </a:r>
            <a:r>
              <a:rPr lang="en-US" sz="3200" dirty="0" err="1" smtClean="0"/>
              <a:t>hukmronligining</a:t>
            </a:r>
            <a:r>
              <a:rPr lang="en-US" sz="3200" dirty="0" smtClean="0"/>
              <a:t> </a:t>
            </a:r>
            <a:r>
              <a:rPr lang="en-US" sz="3200" dirty="0" err="1" smtClean="0"/>
              <a:t>dastlabki</a:t>
            </a:r>
            <a:r>
              <a:rPr lang="en-US" sz="3200" dirty="0" smtClean="0"/>
              <a:t> </a:t>
            </a:r>
            <a:r>
              <a:rPr lang="en-US" sz="3200" dirty="0" err="1" smtClean="0"/>
              <a:t>yillaridayoq</a:t>
            </a:r>
            <a:r>
              <a:rPr lang="en-US" sz="3200" dirty="0" smtClean="0"/>
              <a:t> </a:t>
            </a:r>
            <a:r>
              <a:rPr lang="en-US" sz="3200" dirty="0" err="1" smtClean="0"/>
              <a:t>mo`g`ul</a:t>
            </a:r>
            <a:r>
              <a:rPr lang="en-US" sz="3200" dirty="0" smtClean="0"/>
              <a:t> </a:t>
            </a:r>
            <a:r>
              <a:rPr lang="en-US" sz="3200" dirty="0" err="1" smtClean="0"/>
              <a:t>xoqonlari</a:t>
            </a:r>
            <a:r>
              <a:rPr lang="en-US" sz="3200" dirty="0" smtClean="0"/>
              <a:t> </a:t>
            </a:r>
            <a:r>
              <a:rPr lang="en-US" sz="3200" dirty="0" err="1" smtClean="0"/>
              <a:t>o`zlariga</a:t>
            </a:r>
            <a:r>
              <a:rPr lang="en-US" sz="3200" dirty="0" smtClean="0"/>
              <a:t> </a:t>
            </a:r>
            <a:r>
              <a:rPr lang="en-US" sz="3200" dirty="0" err="1" smtClean="0"/>
              <a:t>xizmat</a:t>
            </a:r>
            <a:r>
              <a:rPr lang="en-US" sz="3200" dirty="0" smtClean="0"/>
              <a:t> </a:t>
            </a:r>
            <a:r>
              <a:rPr lang="en-US" sz="3200" dirty="0" err="1" smtClean="0"/>
              <a:t>ko`rsatgan</a:t>
            </a:r>
            <a:r>
              <a:rPr lang="en-US" sz="3200" dirty="0" smtClean="0"/>
              <a:t> </a:t>
            </a:r>
            <a:r>
              <a:rPr lang="en-US" sz="3200" dirty="0" err="1" smtClean="0"/>
              <a:t>kishilarga</a:t>
            </a:r>
            <a:r>
              <a:rPr lang="en-US" sz="3200" dirty="0" smtClean="0"/>
              <a:t>, </a:t>
            </a:r>
            <a:r>
              <a:rPr lang="en-US" sz="3200" dirty="0" err="1" smtClean="0"/>
              <a:t>ayrim</a:t>
            </a:r>
            <a:r>
              <a:rPr lang="en-US" sz="3200" dirty="0" smtClean="0"/>
              <a:t> </a:t>
            </a:r>
            <a:r>
              <a:rPr lang="en-US" sz="3200" dirty="0" err="1" smtClean="0"/>
              <a:t>katta</a:t>
            </a:r>
            <a:r>
              <a:rPr lang="en-US" sz="3200" dirty="0" smtClean="0"/>
              <a:t> </a:t>
            </a:r>
            <a:r>
              <a:rPr lang="en-US" sz="3200" dirty="0" err="1" smtClean="0"/>
              <a:t>yer</a:t>
            </a:r>
            <a:r>
              <a:rPr lang="en-US" sz="3200" dirty="0" smtClean="0"/>
              <a:t> </a:t>
            </a:r>
            <a:r>
              <a:rPr lang="en-US" sz="3200" dirty="0" err="1" smtClean="0"/>
              <a:t>egalari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savdogarlarga</a:t>
            </a:r>
            <a:r>
              <a:rPr lang="en-US" sz="3200" dirty="0" smtClean="0"/>
              <a:t> </a:t>
            </a:r>
            <a:r>
              <a:rPr lang="en-US" sz="3200" dirty="0" err="1" smtClean="0"/>
              <a:t>turli</a:t>
            </a:r>
            <a:r>
              <a:rPr lang="en-US" sz="3200" dirty="0" smtClean="0"/>
              <a:t> </a:t>
            </a:r>
            <a:r>
              <a:rPr lang="en-US" sz="3200" dirty="0" err="1" smtClean="0"/>
              <a:t>yorliq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payzalar</a:t>
            </a:r>
            <a:r>
              <a:rPr lang="en-US" sz="3200" dirty="0" smtClean="0"/>
              <a:t> </a:t>
            </a:r>
            <a:r>
              <a:rPr lang="en-US" sz="3200" dirty="0" err="1" smtClean="0"/>
              <a:t>berardilar</a:t>
            </a:r>
            <a:r>
              <a:rPr lang="en-US" sz="3200" dirty="0" smtClean="0"/>
              <a:t>. </a:t>
            </a:r>
            <a:r>
              <a:rPr lang="en-US" sz="3200" dirty="0" err="1" smtClean="0"/>
              <a:t>Payza</a:t>
            </a:r>
            <a:r>
              <a:rPr lang="en-US" sz="3200" dirty="0" smtClean="0"/>
              <a:t> </a:t>
            </a:r>
            <a:r>
              <a:rPr lang="en-US" sz="3200" dirty="0" err="1" smtClean="0"/>
              <a:t>oltin</a:t>
            </a:r>
            <a:r>
              <a:rPr lang="en-US" sz="3200" dirty="0" smtClean="0"/>
              <a:t>, </a:t>
            </a:r>
            <a:r>
              <a:rPr lang="en-US" sz="3200" dirty="0" err="1" smtClean="0"/>
              <a:t>kumush</a:t>
            </a:r>
            <a:r>
              <a:rPr lang="en-US" sz="3200" dirty="0" smtClean="0"/>
              <a:t>, </a:t>
            </a:r>
            <a:r>
              <a:rPr lang="en-US" sz="3200" dirty="0" err="1" smtClean="0"/>
              <a:t>jez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yog`ochdan</a:t>
            </a:r>
            <a:r>
              <a:rPr lang="en-US" sz="3200" dirty="0" smtClean="0"/>
              <a:t> </a:t>
            </a:r>
            <a:r>
              <a:rPr lang="en-US" sz="3200" dirty="0" err="1" smtClean="0"/>
              <a:t>yasalgan</a:t>
            </a:r>
            <a:r>
              <a:rPr lang="en-US" sz="3200" dirty="0" smtClean="0"/>
              <a:t> </a:t>
            </a:r>
            <a:r>
              <a:rPr lang="en-US" sz="3200" dirty="0" err="1" smtClean="0"/>
              <a:t>taxtachalardan</a:t>
            </a:r>
            <a:r>
              <a:rPr lang="en-US" sz="3200" dirty="0" smtClean="0"/>
              <a:t> </a:t>
            </a:r>
            <a:r>
              <a:rPr lang="en-US" sz="3200" dirty="0" err="1" smtClean="0"/>
              <a:t>iborat</a:t>
            </a:r>
            <a:r>
              <a:rPr lang="en-US" sz="3200" dirty="0" smtClean="0"/>
              <a:t> </a:t>
            </a:r>
            <a:r>
              <a:rPr lang="en-US" sz="3200" dirty="0" err="1" smtClean="0"/>
              <a:t>bo`lardi</a:t>
            </a:r>
            <a:r>
              <a:rPr lang="en-US" sz="3200" dirty="0" smtClean="0"/>
              <a:t>. </a:t>
            </a:r>
            <a:r>
              <a:rPr lang="en-US" sz="3200" dirty="0" err="1" smtClean="0"/>
              <a:t>Bunday</a:t>
            </a:r>
            <a:r>
              <a:rPr lang="en-US" sz="3200" dirty="0" smtClean="0"/>
              <a:t> </a:t>
            </a:r>
            <a:r>
              <a:rPr lang="en-US" sz="3200" dirty="0" err="1" smtClean="0"/>
              <a:t>payza</a:t>
            </a:r>
            <a:r>
              <a:rPr lang="en-US" sz="3200" dirty="0" smtClean="0"/>
              <a:t> </a:t>
            </a:r>
            <a:r>
              <a:rPr lang="en-US" sz="3200" dirty="0" err="1" smtClean="0"/>
              <a:t>yoki</a:t>
            </a:r>
            <a:r>
              <a:rPr lang="en-US" sz="3200" dirty="0" smtClean="0"/>
              <a:t> </a:t>
            </a:r>
            <a:r>
              <a:rPr lang="en-US" sz="3200" dirty="0" err="1" smtClean="0"/>
              <a:t>yorliqqa</a:t>
            </a:r>
            <a:r>
              <a:rPr lang="en-US" sz="3200" dirty="0" smtClean="0"/>
              <a:t> </a:t>
            </a:r>
            <a:r>
              <a:rPr lang="en-US" sz="3200" dirty="0" err="1" smtClean="0"/>
              <a:t>ega</a:t>
            </a:r>
            <a:r>
              <a:rPr lang="en-US" sz="3200" dirty="0" smtClean="0"/>
              <a:t> </a:t>
            </a:r>
            <a:r>
              <a:rPr lang="en-US" sz="3200" dirty="0" err="1" smtClean="0"/>
              <a:t>bo`lgan</a:t>
            </a:r>
            <a:r>
              <a:rPr lang="en-US" sz="3200" dirty="0" smtClean="0"/>
              <a:t> </a:t>
            </a:r>
            <a:r>
              <a:rPr lang="en-US" sz="3200" dirty="0" err="1" smtClean="0"/>
              <a:t>kishilar</a:t>
            </a:r>
            <a:r>
              <a:rPr lang="en-US" sz="3200" dirty="0" smtClean="0"/>
              <a:t>, </a:t>
            </a:r>
            <a:r>
              <a:rPr lang="en-US" sz="3200" u="sng" dirty="0" err="1" smtClean="0">
                <a:hlinkClick r:id="rId2"/>
              </a:rPr>
              <a:t>shu</a:t>
            </a:r>
            <a:r>
              <a:rPr lang="en-US" sz="3200" u="sng" dirty="0" smtClean="0">
                <a:hlinkClick r:id="rId2"/>
              </a:rPr>
              <a:t> </a:t>
            </a:r>
            <a:r>
              <a:rPr lang="en-US" sz="3200" u="sng" dirty="0" err="1" smtClean="0">
                <a:hlinkClick r:id="rId2"/>
              </a:rPr>
              <a:t>jumladan</a:t>
            </a:r>
            <a:r>
              <a:rPr lang="en-US" sz="3200" u="sng" dirty="0" smtClean="0">
                <a:hlinkClick r:id="rId2"/>
              </a:rPr>
              <a:t> </a:t>
            </a:r>
            <a:r>
              <a:rPr lang="en-US" sz="3200" u="sng" dirty="0" err="1" smtClean="0">
                <a:hlinkClick r:id="rId2"/>
              </a:rPr>
              <a:t>elchi</a:t>
            </a:r>
            <a:r>
              <a:rPr lang="en-US" sz="3200" dirty="0" smtClean="0"/>
              <a:t>, </a:t>
            </a:r>
            <a:r>
              <a:rPr lang="en-US" sz="3200" dirty="0" err="1" smtClean="0"/>
              <a:t>soliq</a:t>
            </a:r>
            <a:r>
              <a:rPr lang="en-US" sz="3200" dirty="0" smtClean="0"/>
              <a:t> </a:t>
            </a:r>
            <a:r>
              <a:rPr lang="en-US" sz="3200" dirty="0" err="1" smtClean="0"/>
              <a:t>yig`uvchilar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boshqa</a:t>
            </a:r>
            <a:r>
              <a:rPr lang="en-US" sz="3200" dirty="0" smtClean="0"/>
              <a:t> </a:t>
            </a:r>
            <a:r>
              <a:rPr lang="en-US" sz="3200" dirty="0" err="1" smtClean="0"/>
              <a:t>ma'murlar</a:t>
            </a:r>
            <a:r>
              <a:rPr lang="en-US" sz="3200" dirty="0" smtClean="0"/>
              <a:t> </a:t>
            </a:r>
            <a:r>
              <a:rPr lang="en-US" sz="3200" dirty="0" err="1" smtClean="0"/>
              <a:t>aholidan</a:t>
            </a:r>
            <a:r>
              <a:rPr lang="en-US" sz="3200" dirty="0" smtClean="0"/>
              <a:t> </a:t>
            </a:r>
            <a:r>
              <a:rPr lang="en-US" sz="3200" dirty="0" err="1" smtClean="0"/>
              <a:t>turli</a:t>
            </a:r>
            <a:r>
              <a:rPr lang="en-US" sz="3200" dirty="0" smtClean="0"/>
              <a:t> </a:t>
            </a:r>
            <a:r>
              <a:rPr lang="en-US" sz="3200" dirty="0" err="1" smtClean="0"/>
              <a:t>xil</a:t>
            </a:r>
            <a:r>
              <a:rPr lang="en-US" sz="3200" dirty="0" smtClean="0"/>
              <a:t> </a:t>
            </a:r>
            <a:r>
              <a:rPr lang="en-US" sz="3200" dirty="0" err="1" smtClean="0"/>
              <a:t>yig`im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to`lovlarni</a:t>
            </a:r>
            <a:r>
              <a:rPr lang="en-US" sz="3200" dirty="0" smtClean="0"/>
              <a:t> </a:t>
            </a:r>
            <a:r>
              <a:rPr lang="en-US" sz="3200" dirty="0" err="1" smtClean="0"/>
              <a:t>talab</a:t>
            </a:r>
            <a:r>
              <a:rPr lang="en-US" sz="3200" dirty="0" smtClean="0"/>
              <a:t> </a:t>
            </a:r>
            <a:r>
              <a:rPr lang="en-US" sz="3200" dirty="0" err="1" smtClean="0"/>
              <a:t>qilib</a:t>
            </a:r>
            <a:r>
              <a:rPr lang="en-US" sz="3200" dirty="0" smtClean="0"/>
              <a:t> </a:t>
            </a:r>
            <a:r>
              <a:rPr lang="en-US" sz="3200" dirty="0" err="1" smtClean="0"/>
              <a:t>olish</a:t>
            </a:r>
            <a:r>
              <a:rPr lang="en-US" sz="3200" dirty="0" smtClean="0"/>
              <a:t> </a:t>
            </a:r>
            <a:r>
              <a:rPr lang="en-US" sz="3200" dirty="0" err="1" smtClean="0"/>
              <a:t>huquqiga</a:t>
            </a:r>
            <a:r>
              <a:rPr lang="en-US" sz="3200" dirty="0" smtClean="0"/>
              <a:t> </a:t>
            </a:r>
            <a:r>
              <a:rPr lang="en-US" sz="3200" dirty="0" err="1" smtClean="0"/>
              <a:t>ega</a:t>
            </a:r>
            <a:r>
              <a:rPr lang="en-US" sz="3200" dirty="0" smtClean="0"/>
              <a:t> </a:t>
            </a:r>
            <a:r>
              <a:rPr lang="en-US" sz="3200" dirty="0" err="1" smtClean="0"/>
              <a:t>edilar</a:t>
            </a:r>
            <a:r>
              <a:rPr lang="en-US" sz="3200" dirty="0" smtClean="0"/>
              <a:t>. </a:t>
            </a:r>
            <a:r>
              <a:rPr lang="en-US" sz="3200" dirty="0" err="1" smtClean="0"/>
              <a:t>Bunday</a:t>
            </a:r>
            <a:r>
              <a:rPr lang="en-US" sz="3200" dirty="0" smtClean="0"/>
              <a:t> </a:t>
            </a:r>
            <a:r>
              <a:rPr lang="en-US" sz="3200" dirty="0" err="1" smtClean="0"/>
              <a:t>payza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yorliqlar</a:t>
            </a:r>
            <a:r>
              <a:rPr lang="en-US" sz="3200" dirty="0" smtClean="0"/>
              <a:t> </a:t>
            </a:r>
            <a:r>
              <a:rPr lang="en-US" sz="3200" dirty="0" err="1" smtClean="0"/>
              <a:t>ko`plab</a:t>
            </a:r>
            <a:r>
              <a:rPr lang="en-US" sz="3200" dirty="0" smtClean="0"/>
              <a:t> </a:t>
            </a:r>
            <a:r>
              <a:rPr lang="en-US" sz="3200" dirty="0" err="1" smtClean="0"/>
              <a:t>berilardi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7355589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5720" y="357166"/>
            <a:ext cx="8643998" cy="5650125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Yer</a:t>
            </a:r>
            <a:r>
              <a:rPr lang="en-US" sz="3600" dirty="0" smtClean="0"/>
              <a:t> </a:t>
            </a:r>
            <a:r>
              <a:rPr lang="en-US" sz="3600" dirty="0" err="1" smtClean="0"/>
              <a:t>solig’i</a:t>
            </a:r>
            <a:r>
              <a:rPr lang="en-US" sz="3600" dirty="0" smtClean="0"/>
              <a:t> mol (</a:t>
            </a:r>
            <a:r>
              <a:rPr lang="en-US" sz="3600" dirty="0" err="1" smtClean="0"/>
              <a:t>xiroj</a:t>
            </a:r>
            <a:r>
              <a:rPr lang="en-US" sz="3600" dirty="0" smtClean="0"/>
              <a:t>) </a:t>
            </a:r>
            <a:r>
              <a:rPr lang="en-US" sz="3600" dirty="0" err="1" smtClean="0"/>
              <a:t>o’n</a:t>
            </a:r>
            <a:r>
              <a:rPr lang="en-US" sz="3600" dirty="0" smtClean="0"/>
              <a:t> </a:t>
            </a:r>
            <a:r>
              <a:rPr lang="en-US" sz="3600" dirty="0" err="1" smtClean="0"/>
              <a:t>foizni</a:t>
            </a:r>
            <a:r>
              <a:rPr lang="en-US" sz="3600" dirty="0" smtClean="0"/>
              <a:t> </a:t>
            </a:r>
            <a:r>
              <a:rPr lang="en-US" sz="3600" dirty="0" err="1" smtClean="0"/>
              <a:t>tashkil</a:t>
            </a:r>
            <a:r>
              <a:rPr lang="en-US" sz="3600" dirty="0" smtClean="0"/>
              <a:t> </a:t>
            </a:r>
            <a:r>
              <a:rPr lang="en-US" sz="3600" dirty="0" err="1" smtClean="0"/>
              <a:t>etgan</a:t>
            </a:r>
            <a:r>
              <a:rPr lang="en-US" sz="3600" dirty="0" smtClean="0"/>
              <a:t>. </a:t>
            </a:r>
            <a:r>
              <a:rPr lang="en-US" sz="3600" dirty="0" err="1" smtClean="0"/>
              <a:t>Ko’chmanchilar</a:t>
            </a:r>
            <a:r>
              <a:rPr lang="en-US" sz="3600" dirty="0" smtClean="0"/>
              <a:t> </a:t>
            </a:r>
            <a:r>
              <a:rPr lang="en-US" sz="3600" dirty="0" err="1" smtClean="0"/>
              <a:t>to’laydigan</a:t>
            </a:r>
            <a:r>
              <a:rPr lang="en-US" sz="3600" dirty="0" smtClean="0"/>
              <a:t> </a:t>
            </a:r>
            <a:r>
              <a:rPr lang="en-US" sz="3600" dirty="0" err="1" smtClean="0"/>
              <a:t>qo’pchur</a:t>
            </a:r>
            <a:r>
              <a:rPr lang="en-US" sz="3600" dirty="0" smtClean="0"/>
              <a:t> </a:t>
            </a:r>
            <a:r>
              <a:rPr lang="en-US" sz="3600" dirty="0" err="1" smtClean="0"/>
              <a:t>yuz</a:t>
            </a:r>
            <a:r>
              <a:rPr lang="en-US" sz="3600" dirty="0" smtClean="0"/>
              <a:t> </a:t>
            </a:r>
            <a:r>
              <a:rPr lang="en-US" sz="3600" dirty="0" err="1" smtClean="0"/>
              <a:t>boshdan</a:t>
            </a:r>
            <a:r>
              <a:rPr lang="en-US" sz="3600" dirty="0" smtClean="0"/>
              <a:t> </a:t>
            </a:r>
            <a:r>
              <a:rPr lang="en-US" sz="3600" dirty="0" err="1" smtClean="0"/>
              <a:t>bir</a:t>
            </a:r>
            <a:r>
              <a:rPr lang="en-US" sz="3600" dirty="0" smtClean="0"/>
              <a:t> bosh </a:t>
            </a:r>
            <a:r>
              <a:rPr lang="en-US" sz="3600" dirty="0" err="1" smtClean="0"/>
              <a:t>xisobida</a:t>
            </a:r>
            <a:r>
              <a:rPr lang="en-US" sz="3600" dirty="0" smtClean="0"/>
              <a:t> </a:t>
            </a:r>
            <a:r>
              <a:rPr lang="en-US" sz="3600" dirty="0" err="1" smtClean="0"/>
              <a:t>bo’lgan</a:t>
            </a:r>
            <a:r>
              <a:rPr lang="en-US" sz="3600" dirty="0" smtClean="0"/>
              <a:t>. </a:t>
            </a:r>
            <a:r>
              <a:rPr lang="en-US" sz="3600" dirty="0" err="1" smtClean="0"/>
              <a:t>Savdodan</a:t>
            </a:r>
            <a:r>
              <a:rPr lang="en-US" sz="3600" dirty="0" smtClean="0"/>
              <a:t> </a:t>
            </a:r>
            <a:r>
              <a:rPr lang="en-US" sz="3600" dirty="0" err="1" smtClean="0"/>
              <a:t>targ’u</a:t>
            </a:r>
            <a:r>
              <a:rPr lang="en-US" sz="3600" dirty="0" smtClean="0"/>
              <a:t> </a:t>
            </a:r>
            <a:r>
              <a:rPr lang="en-US" sz="3600" dirty="0" err="1" smtClean="0"/>
              <a:t>jarimasi</a:t>
            </a:r>
            <a:r>
              <a:rPr lang="en-US" sz="3600" dirty="0" smtClean="0"/>
              <a:t> </a:t>
            </a:r>
            <a:r>
              <a:rPr lang="en-US" sz="3600" dirty="0" err="1" smtClean="0"/>
              <a:t>olingan</a:t>
            </a:r>
            <a:r>
              <a:rPr lang="en-US" sz="3600" dirty="0" smtClean="0"/>
              <a:t>. </a:t>
            </a:r>
            <a:r>
              <a:rPr lang="en-US" sz="3600" dirty="0" err="1" smtClean="0"/>
              <a:t>Munqa</a:t>
            </a:r>
            <a:r>
              <a:rPr lang="en-US" sz="3600" dirty="0" smtClean="0"/>
              <a:t> </a:t>
            </a:r>
            <a:r>
              <a:rPr lang="en-US" sz="3600" dirty="0" err="1" smtClean="0"/>
              <a:t>nomidan</a:t>
            </a:r>
            <a:r>
              <a:rPr lang="en-US" sz="3600" dirty="0" smtClean="0"/>
              <a:t> </a:t>
            </a:r>
            <a:r>
              <a:rPr lang="en-US" sz="3600" dirty="0" err="1" smtClean="0"/>
              <a:t>pul</a:t>
            </a:r>
            <a:r>
              <a:rPr lang="en-US" sz="3600" dirty="0" smtClean="0"/>
              <a:t> </a:t>
            </a:r>
            <a:r>
              <a:rPr lang="en-US" sz="3600" dirty="0" err="1" smtClean="0"/>
              <a:t>zarb</a:t>
            </a:r>
            <a:r>
              <a:rPr lang="en-US" sz="3600" dirty="0" smtClean="0"/>
              <a:t> </a:t>
            </a:r>
            <a:r>
              <a:rPr lang="en-US" sz="3600" dirty="0" err="1" smtClean="0"/>
              <a:t>etilgan</a:t>
            </a:r>
            <a:r>
              <a:rPr lang="en-US" sz="3600" dirty="0" smtClean="0"/>
              <a:t>, 1270 </a:t>
            </a:r>
            <a:r>
              <a:rPr lang="en-US" sz="3600" dirty="0" err="1" smtClean="0"/>
              <a:t>yildan</a:t>
            </a:r>
            <a:r>
              <a:rPr lang="en-US" sz="3600" dirty="0" smtClean="0"/>
              <a:t> </a:t>
            </a:r>
            <a:r>
              <a:rPr lang="en-US" sz="3600" dirty="0" err="1" smtClean="0"/>
              <a:t>boshlab</a:t>
            </a:r>
            <a:r>
              <a:rPr lang="en-US" sz="3600" dirty="0" smtClean="0"/>
              <a:t>, </a:t>
            </a:r>
            <a:r>
              <a:rPr lang="en-US" sz="3600" dirty="0" err="1" smtClean="0"/>
              <a:t>soliqlar</a:t>
            </a:r>
            <a:r>
              <a:rPr lang="en-US" sz="3600" dirty="0" smtClean="0"/>
              <a:t> </a:t>
            </a:r>
            <a:r>
              <a:rPr lang="en-US" sz="3600" dirty="0" err="1" smtClean="0"/>
              <a:t>pul</a:t>
            </a:r>
            <a:r>
              <a:rPr lang="en-US" sz="3600" dirty="0" smtClean="0"/>
              <a:t> </a:t>
            </a:r>
            <a:r>
              <a:rPr lang="en-US" sz="3600" dirty="0" err="1" smtClean="0"/>
              <a:t>ko’rinishida</a:t>
            </a:r>
            <a:r>
              <a:rPr lang="en-US" sz="3600" dirty="0" smtClean="0"/>
              <a:t> </a:t>
            </a:r>
            <a:r>
              <a:rPr lang="en-US" sz="3600" dirty="0" err="1" smtClean="0"/>
              <a:t>olingan</a:t>
            </a:r>
            <a:r>
              <a:rPr lang="en-US" sz="3600" dirty="0" smtClean="0"/>
              <a:t>. </a:t>
            </a:r>
            <a:r>
              <a:rPr lang="en-US" sz="3600" dirty="0" err="1" smtClean="0"/>
              <a:t>Pul</a:t>
            </a:r>
            <a:r>
              <a:rPr lang="en-US" sz="3600" dirty="0" smtClean="0"/>
              <a:t> </a:t>
            </a:r>
            <a:r>
              <a:rPr lang="en-US" sz="3600" dirty="0" err="1" smtClean="0"/>
              <a:t>ulusning</a:t>
            </a:r>
            <a:r>
              <a:rPr lang="en-US" sz="3600" dirty="0" smtClean="0"/>
              <a:t> eng </a:t>
            </a:r>
            <a:r>
              <a:rPr lang="en-US" sz="3600" dirty="0" err="1" smtClean="0"/>
              <a:t>yirik</a:t>
            </a:r>
            <a:r>
              <a:rPr lang="en-US" sz="3600" dirty="0" smtClean="0"/>
              <a:t> </a:t>
            </a:r>
            <a:r>
              <a:rPr lang="en-US" sz="3600" dirty="0" err="1" smtClean="0"/>
              <a:t>shaxarlaridan</a:t>
            </a:r>
            <a:r>
              <a:rPr lang="en-US" sz="3600" dirty="0" smtClean="0"/>
              <a:t> </a:t>
            </a:r>
            <a:r>
              <a:rPr lang="en-US" sz="3600" dirty="0" err="1" smtClean="0"/>
              <a:t>zarb</a:t>
            </a:r>
            <a:r>
              <a:rPr lang="en-US" sz="3600" dirty="0" smtClean="0"/>
              <a:t> </a:t>
            </a:r>
            <a:r>
              <a:rPr lang="en-US" sz="3600" dirty="0" err="1" smtClean="0"/>
              <a:t>etilgan</a:t>
            </a:r>
            <a:r>
              <a:rPr lang="en-US" sz="3600" dirty="0" smtClean="0"/>
              <a:t>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8279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764704"/>
            <a:ext cx="85689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Shu 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tariqa 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995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y.da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afrig’iylar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sulolasi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barham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topib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ma’muniylar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sulolasi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hukmronligi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boshlanadi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Shu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davrdan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boshlab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Gurganch</a:t>
            </a:r>
            <a:r>
              <a:rPr lang="en-US" sz="3200" b="1" i="1" u="sng" dirty="0" smtClean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(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Ko’hna</a:t>
            </a:r>
            <a:r>
              <a:rPr lang="en-US" sz="32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Urganch</a:t>
            </a:r>
            <a:r>
              <a:rPr lang="en-US" sz="32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)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Xorazmshohlar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davlatining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poytaxti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bo’lib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kelgan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20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	</a:t>
            </a:r>
            <a:r>
              <a:rPr lang="en-US" sz="32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Ma’muniylar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sulolasida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3 ta </a:t>
            </a:r>
            <a:r>
              <a:rPr lang="en-US" sz="32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shoh</a:t>
            </a:r>
            <a:r>
              <a:rPr lang="en-US" sz="32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davlat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hokimiyatini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ea typeface="Times New Roman"/>
              </a:rPr>
              <a:t>boshqargan</a:t>
            </a:r>
            <a:r>
              <a:rPr lang="en-US" sz="32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3200" dirty="0" smtClean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200" b="1" i="1" dirty="0" err="1" smtClean="0">
                <a:solidFill>
                  <a:srgbClr val="660033"/>
                </a:solidFill>
                <a:latin typeface="Times New Roman"/>
                <a:ea typeface="Times New Roman"/>
              </a:rPr>
              <a:t>Ma’mun</a:t>
            </a: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dirty="0">
                <a:solidFill>
                  <a:srgbClr val="660033"/>
                </a:solidFill>
                <a:latin typeface="Times New Roman"/>
                <a:ea typeface="Times New Roman"/>
              </a:rPr>
              <a:t>ibn Muhammad (995—997</a:t>
            </a: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)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Ali </a:t>
            </a:r>
            <a:r>
              <a:rPr lang="en-US" sz="3200" b="1" i="1" dirty="0">
                <a:solidFill>
                  <a:srgbClr val="660033"/>
                </a:solidFill>
                <a:latin typeface="Times New Roman"/>
                <a:ea typeface="Times New Roman"/>
              </a:rPr>
              <a:t>ibn </a:t>
            </a:r>
            <a:r>
              <a:rPr lang="en-US" sz="3200" b="1" i="1" dirty="0" err="1" smtClean="0">
                <a:solidFill>
                  <a:srgbClr val="660033"/>
                </a:solidFill>
                <a:latin typeface="Times New Roman"/>
                <a:ea typeface="Times New Roman"/>
              </a:rPr>
              <a:t>Ma’mun</a:t>
            </a: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dirty="0">
                <a:solidFill>
                  <a:srgbClr val="660033"/>
                </a:solidFill>
                <a:latin typeface="Times New Roman"/>
                <a:ea typeface="Times New Roman"/>
              </a:rPr>
              <a:t>(997—999</a:t>
            </a: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)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200" b="1" i="1" dirty="0" err="1" smtClean="0">
                <a:solidFill>
                  <a:srgbClr val="660033"/>
                </a:solidFill>
                <a:latin typeface="Times New Roman"/>
                <a:ea typeface="Times New Roman"/>
              </a:rPr>
              <a:t>Ma’mun</a:t>
            </a:r>
            <a:r>
              <a:rPr lang="en-US" sz="3200" b="1" i="1" dirty="0" smtClean="0">
                <a:solidFill>
                  <a:srgbClr val="660033"/>
                </a:solidFill>
                <a:latin typeface="Times New Roman"/>
                <a:ea typeface="Times New Roman"/>
              </a:rPr>
              <a:t> </a:t>
            </a:r>
            <a:r>
              <a:rPr lang="en-US" sz="3200" b="1" i="1" dirty="0">
                <a:solidFill>
                  <a:srgbClr val="660033"/>
                </a:solidFill>
                <a:latin typeface="Times New Roman"/>
                <a:ea typeface="Times New Roman"/>
              </a:rPr>
              <a:t>ibn </a:t>
            </a:r>
            <a:r>
              <a:rPr lang="en-US" sz="3200" b="1" i="1" dirty="0" err="1">
                <a:solidFill>
                  <a:srgbClr val="660033"/>
                </a:solidFill>
                <a:latin typeface="Times New Roman"/>
                <a:ea typeface="Times New Roman"/>
              </a:rPr>
              <a:t>Ma’mun</a:t>
            </a:r>
            <a:r>
              <a:rPr lang="en-US" sz="3200" b="1" i="1" dirty="0">
                <a:solidFill>
                  <a:srgbClr val="660033"/>
                </a:solidFill>
                <a:latin typeface="Times New Roman"/>
                <a:ea typeface="Times New Roman"/>
              </a:rPr>
              <a:t> (999—1017). </a:t>
            </a:r>
            <a:endParaRPr lang="en-US" sz="3200" b="1" i="1" dirty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989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034" y="428604"/>
            <a:ext cx="8229600" cy="5357850"/>
          </a:xfrm>
        </p:spPr>
        <p:txBody>
          <a:bodyPr>
            <a:normAutofit lnSpcReduction="10000"/>
          </a:bodyPr>
          <a:lstStyle/>
          <a:p>
            <a:r>
              <a:rPr lang="ru-RU" sz="3600" dirty="0" err="1" smtClean="0">
                <a:hlinkClick r:id="rId2"/>
              </a:rPr>
              <a:t>Harbiy</a:t>
            </a:r>
            <a:r>
              <a:rPr lang="ru-RU" sz="3600" dirty="0" smtClean="0">
                <a:hlinkClick r:id="rId2"/>
              </a:rPr>
              <a:t> </a:t>
            </a:r>
            <a:r>
              <a:rPr lang="ru-RU" sz="3600" dirty="0" err="1" smtClean="0">
                <a:hlinkClick r:id="rId2"/>
              </a:rPr>
              <a:t>hokimiyat</a:t>
            </a:r>
            <a:r>
              <a:rPr lang="ru-RU" sz="3600" dirty="0" smtClean="0"/>
              <a:t>, </a:t>
            </a:r>
            <a:r>
              <a:rPr lang="ru-RU" sz="3600" dirty="0" err="1" smtClean="0"/>
              <a:t>aholini</a:t>
            </a:r>
            <a:r>
              <a:rPr lang="ru-RU" sz="3600" dirty="0" smtClean="0"/>
              <a:t> </a:t>
            </a:r>
            <a:r>
              <a:rPr lang="ru-RU" sz="3600" dirty="0" err="1" smtClean="0"/>
              <a:t>ro'yxatdan</a:t>
            </a:r>
            <a:r>
              <a:rPr lang="ru-RU" sz="3600" dirty="0" smtClean="0"/>
              <a:t> </a:t>
            </a:r>
            <a:r>
              <a:rPr lang="ru-RU" sz="3600" dirty="0" err="1" smtClean="0"/>
              <a:t>o'tkazish</a:t>
            </a:r>
            <a:r>
              <a:rPr lang="ru-RU" sz="3600" dirty="0" smtClean="0"/>
              <a:t>, </a:t>
            </a:r>
            <a:r>
              <a:rPr lang="ru-RU" sz="3600" dirty="0" err="1" smtClean="0"/>
              <a:t>soliq</a:t>
            </a:r>
            <a:r>
              <a:rPr lang="ru-RU" sz="3600" dirty="0" smtClean="0"/>
              <a:t> </a:t>
            </a:r>
            <a:r>
              <a:rPr lang="ru-RU" sz="3600" dirty="0" err="1" smtClean="0"/>
              <a:t>yig'ish</a:t>
            </a:r>
            <a:r>
              <a:rPr lang="ru-RU" sz="3600" dirty="0" smtClean="0"/>
              <a:t> </a:t>
            </a:r>
            <a:r>
              <a:rPr lang="ru-RU" sz="3600" dirty="0" err="1" smtClean="0"/>
              <a:t>ishlari</a:t>
            </a:r>
            <a:r>
              <a:rPr lang="ru-RU" sz="3600" dirty="0" smtClean="0"/>
              <a:t> </a:t>
            </a:r>
            <a:r>
              <a:rPr lang="ru-RU" sz="3600" dirty="0" err="1" smtClean="0"/>
              <a:t>doruxachi</a:t>
            </a:r>
            <a:r>
              <a:rPr lang="ru-RU" sz="3600" dirty="0" smtClean="0"/>
              <a:t> </a:t>
            </a:r>
            <a:r>
              <a:rPr lang="ru-RU" sz="3600" dirty="0" err="1" smtClean="0"/>
              <a:t>va</a:t>
            </a:r>
            <a:r>
              <a:rPr lang="ru-RU" sz="3600" dirty="0" smtClean="0"/>
              <a:t> </a:t>
            </a:r>
            <a:r>
              <a:rPr lang="ru-RU" sz="3600" dirty="0" err="1" smtClean="0"/>
              <a:t>tamg'ach</a:t>
            </a:r>
            <a:r>
              <a:rPr lang="ru-RU" sz="3600" dirty="0" smtClean="0"/>
              <a:t> </a:t>
            </a:r>
            <a:r>
              <a:rPr lang="ru-RU" sz="3600" dirty="0" err="1" smtClean="0"/>
              <a:t>deb</a:t>
            </a:r>
            <a:r>
              <a:rPr lang="ru-RU" sz="3600" dirty="0" smtClean="0"/>
              <a:t> </a:t>
            </a:r>
            <a:r>
              <a:rPr lang="ru-RU" sz="3600" dirty="0" err="1" smtClean="0"/>
              <a:t>ataluvchi</a:t>
            </a:r>
            <a:r>
              <a:rPr lang="ru-RU" sz="3600" dirty="0" smtClean="0"/>
              <a:t> </a:t>
            </a:r>
            <a:r>
              <a:rPr lang="ru-RU" sz="3600" dirty="0" err="1" smtClean="0"/>
              <a:t>mo'g'ul</a:t>
            </a:r>
            <a:r>
              <a:rPr lang="ru-RU" sz="3600" dirty="0" smtClean="0"/>
              <a:t> </a:t>
            </a:r>
            <a:r>
              <a:rPr lang="ru-RU" sz="3600" dirty="0" err="1" smtClean="0"/>
              <a:t>amaldor</a:t>
            </a:r>
            <a:r>
              <a:rPr lang="en-US" sz="3600" dirty="0" smtClean="0"/>
              <a:t>l</a:t>
            </a:r>
            <a:r>
              <a:rPr lang="ru-RU" sz="3600" dirty="0" err="1" smtClean="0"/>
              <a:t>ari</a:t>
            </a:r>
            <a:r>
              <a:rPr lang="ru-RU" sz="3600" dirty="0" smtClean="0"/>
              <a:t> </a:t>
            </a:r>
            <a:r>
              <a:rPr lang="ru-RU" sz="3600" dirty="0" err="1" smtClean="0"/>
              <a:t>qo'lida</a:t>
            </a:r>
            <a:r>
              <a:rPr lang="ru-RU" sz="3600" dirty="0" smtClean="0"/>
              <a:t> </a:t>
            </a:r>
            <a:r>
              <a:rPr lang="ru-RU" sz="3600" dirty="0" err="1" smtClean="0"/>
              <a:t>bo'ladi</a:t>
            </a:r>
            <a:r>
              <a:rPr lang="ru-RU" sz="3600" dirty="0" smtClean="0"/>
              <a:t>. </a:t>
            </a:r>
            <a:r>
              <a:rPr lang="ru-RU" sz="3600" dirty="0" err="1" smtClean="0"/>
              <a:t>Mo'g'ul</a:t>
            </a:r>
            <a:r>
              <a:rPr lang="ru-RU" sz="3600" dirty="0" smtClean="0"/>
              <a:t> </a:t>
            </a:r>
            <a:r>
              <a:rPr lang="ru-RU" sz="3600" dirty="0" err="1" smtClean="0"/>
              <a:t>bosqoqlari</a:t>
            </a:r>
            <a:r>
              <a:rPr lang="ru-RU" sz="3600" dirty="0" smtClean="0"/>
              <a:t> </a:t>
            </a:r>
            <a:r>
              <a:rPr lang="ru-RU" sz="3600" dirty="0" err="1" smtClean="0"/>
              <a:t>ixtiyoridagi</a:t>
            </a:r>
            <a:r>
              <a:rPr lang="ru-RU" sz="3600" dirty="0" smtClean="0"/>
              <a:t> </a:t>
            </a:r>
            <a:r>
              <a:rPr lang="ru-RU" sz="3600" dirty="0" err="1" smtClean="0"/>
              <a:t>ko'p</a:t>
            </a:r>
            <a:r>
              <a:rPr lang="ru-RU" sz="3600" dirty="0" smtClean="0"/>
              <a:t> </a:t>
            </a:r>
            <a:r>
              <a:rPr lang="ru-RU" sz="3600" dirty="0" err="1" smtClean="0"/>
              <a:t>sonli</a:t>
            </a:r>
            <a:r>
              <a:rPr lang="ru-RU" sz="3600" dirty="0" smtClean="0"/>
              <a:t> </a:t>
            </a:r>
            <a:r>
              <a:rPr lang="ru-RU" sz="3600" dirty="0" err="1" smtClean="0"/>
              <a:t>jangchilar</a:t>
            </a:r>
            <a:r>
              <a:rPr lang="ru-RU" sz="3600" dirty="0" smtClean="0"/>
              <a:t> </a:t>
            </a:r>
            <a:r>
              <a:rPr lang="ru-RU" sz="3600" dirty="0" err="1" smtClean="0"/>
              <a:t>Mahmud</a:t>
            </a:r>
            <a:r>
              <a:rPr lang="ru-RU" sz="3600" dirty="0" smtClean="0"/>
              <a:t> </a:t>
            </a:r>
            <a:r>
              <a:rPr lang="ru-RU" sz="3600" dirty="0" err="1" smtClean="0"/>
              <a:t>izmiga</a:t>
            </a:r>
            <a:r>
              <a:rPr lang="ru-RU" sz="3600" dirty="0" smtClean="0"/>
              <a:t> </a:t>
            </a:r>
            <a:r>
              <a:rPr lang="ru-RU" sz="3600" dirty="0" err="1" smtClean="0"/>
              <a:t>bo'ysundirilgan</a:t>
            </a:r>
            <a:r>
              <a:rPr lang="ru-RU" sz="3600" dirty="0" smtClean="0"/>
              <a:t>. </a:t>
            </a:r>
            <a:r>
              <a:rPr lang="ru-RU" sz="3600" dirty="0" err="1" smtClean="0"/>
              <a:t>Aholidan</a:t>
            </a:r>
            <a:r>
              <a:rPr lang="ru-RU" sz="3600" dirty="0" smtClean="0"/>
              <a:t> </a:t>
            </a:r>
            <a:r>
              <a:rPr lang="ru-RU" sz="3600" dirty="0" err="1" smtClean="0"/>
              <a:t>markaziy</a:t>
            </a:r>
            <a:r>
              <a:rPr lang="ru-RU" sz="3600" dirty="0" smtClean="0"/>
              <a:t> </a:t>
            </a:r>
            <a:r>
              <a:rPr lang="ru-RU" sz="3600" dirty="0" err="1" smtClean="0"/>
              <a:t>hokimiyat</a:t>
            </a:r>
            <a:r>
              <a:rPr lang="ru-RU" sz="3600" dirty="0" smtClean="0"/>
              <a:t> </a:t>
            </a:r>
            <a:r>
              <a:rPr lang="ru-RU" sz="3600" dirty="0" err="1" smtClean="0"/>
              <a:t>xazinasi</a:t>
            </a:r>
            <a:r>
              <a:rPr lang="ru-RU" sz="3600" dirty="0" smtClean="0"/>
              <a:t> </a:t>
            </a:r>
            <a:r>
              <a:rPr lang="ru-RU" sz="3600" dirty="0" err="1" smtClean="0"/>
              <a:t>uchun</a:t>
            </a:r>
            <a:r>
              <a:rPr lang="ru-RU" sz="3600" dirty="0" smtClean="0"/>
              <a:t> </a:t>
            </a:r>
            <a:r>
              <a:rPr lang="ru-RU" sz="3600" dirty="0" err="1" smtClean="0"/>
              <a:t>ko'plab</a:t>
            </a:r>
            <a:r>
              <a:rPr lang="ru-RU" sz="3600" dirty="0" smtClean="0"/>
              <a:t> </a:t>
            </a:r>
            <a:r>
              <a:rPr lang="ru-RU" sz="3600" dirty="0" err="1" smtClean="0"/>
              <a:t>soliqlar</a:t>
            </a:r>
            <a:r>
              <a:rPr lang="ru-RU" sz="3600" dirty="0" smtClean="0"/>
              <a:t> </a:t>
            </a:r>
            <a:r>
              <a:rPr lang="ru-RU" sz="3600" dirty="0" err="1" smtClean="0"/>
              <a:t>undirilgan</a:t>
            </a:r>
            <a:r>
              <a:rPr lang="ru-RU" sz="3600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2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214282" y="285728"/>
            <a:ext cx="8572560" cy="607223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Aholidan</a:t>
            </a:r>
            <a:r>
              <a:rPr lang="en-US" sz="3600" dirty="0" smtClean="0"/>
              <a:t> </a:t>
            </a:r>
            <a:r>
              <a:rPr lang="en-US" sz="3600" dirty="0" err="1" smtClean="0"/>
              <a:t>quyidagi</a:t>
            </a:r>
            <a:r>
              <a:rPr lang="en-US" sz="3600" dirty="0" smtClean="0"/>
              <a:t> </a:t>
            </a:r>
            <a:r>
              <a:rPr lang="en-US" sz="3600" dirty="0" err="1" smtClean="0"/>
              <a:t>soliqlar</a:t>
            </a:r>
            <a:r>
              <a:rPr lang="en-US" sz="3600" dirty="0" smtClean="0"/>
              <a:t> undirilgan:1) </a:t>
            </a:r>
            <a:r>
              <a:rPr lang="en-US" sz="3600" dirty="0" err="1" smtClean="0"/>
              <a:t>Kalon</a:t>
            </a:r>
            <a:r>
              <a:rPr lang="en-US" sz="3600" dirty="0" smtClean="0"/>
              <a:t> </a:t>
            </a:r>
            <a:r>
              <a:rPr lang="en-US" sz="3600" dirty="0" err="1" smtClean="0"/>
              <a:t>yoki</a:t>
            </a:r>
            <a:r>
              <a:rPr lang="en-US" sz="3600" dirty="0" smtClean="0"/>
              <a:t> </a:t>
            </a:r>
            <a:r>
              <a:rPr lang="en-US" sz="3600" dirty="0" err="1" smtClean="0"/>
              <a:t>yer</a:t>
            </a:r>
            <a:r>
              <a:rPr lang="en-US" sz="3600" dirty="0" smtClean="0"/>
              <a:t> </a:t>
            </a:r>
            <a:r>
              <a:rPr lang="en-US" sz="3600" dirty="0" err="1" smtClean="0"/>
              <a:t>solig'i</a:t>
            </a:r>
            <a:r>
              <a:rPr lang="en-US" sz="3600" dirty="0" smtClean="0"/>
              <a:t>. </a:t>
            </a:r>
            <a:r>
              <a:rPr lang="en-US" sz="3600" dirty="0" err="1" smtClean="0"/>
              <a:t>Yerning</a:t>
            </a:r>
            <a:r>
              <a:rPr lang="en-US" sz="3600" dirty="0" smtClean="0"/>
              <a:t> </a:t>
            </a:r>
            <a:r>
              <a:rPr lang="en-US" sz="3600" dirty="0" err="1" smtClean="0"/>
              <a:t>sharoitiga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sifatiga</a:t>
            </a:r>
            <a:r>
              <a:rPr lang="en-US" sz="3600" dirty="0" smtClean="0"/>
              <a:t> </a:t>
            </a:r>
            <a:r>
              <a:rPr lang="en-US" sz="3600" dirty="0" err="1" smtClean="0"/>
              <a:t>qarab</a:t>
            </a:r>
            <a:r>
              <a:rPr lang="en-US" sz="3600" dirty="0" smtClean="0"/>
              <a:t> </a:t>
            </a:r>
            <a:r>
              <a:rPr lang="en-US" sz="3600" dirty="0" err="1" smtClean="0"/>
              <a:t>hosilning</a:t>
            </a:r>
            <a:r>
              <a:rPr lang="en-US" sz="3600" dirty="0" smtClean="0"/>
              <a:t> </a:t>
            </a:r>
            <a:r>
              <a:rPr lang="en-US" sz="3600" dirty="0" err="1" smtClean="0"/>
              <a:t>o'ndan</a:t>
            </a:r>
            <a:r>
              <a:rPr lang="en-US" sz="3600" dirty="0" smtClean="0"/>
              <a:t> </a:t>
            </a:r>
            <a:r>
              <a:rPr lang="en-US" sz="3600" dirty="0" err="1" smtClean="0"/>
              <a:t>biri</a:t>
            </a:r>
            <a:r>
              <a:rPr lang="en-US" sz="3600" dirty="0" smtClean="0"/>
              <a:t> olingan.2) </a:t>
            </a:r>
            <a:r>
              <a:rPr lang="en-US" sz="3600" dirty="0" err="1" smtClean="0"/>
              <a:t>Ko'pchur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Shulsi</a:t>
            </a:r>
            <a:r>
              <a:rPr lang="en-US" sz="3600" dirty="0" smtClean="0"/>
              <a:t> </a:t>
            </a:r>
            <a:r>
              <a:rPr lang="en-US" sz="3600" dirty="0" err="1" smtClean="0"/>
              <a:t>solig'i</a:t>
            </a:r>
            <a:r>
              <a:rPr lang="en-US" sz="3600" dirty="0" smtClean="0"/>
              <a:t>. </a:t>
            </a:r>
            <a:r>
              <a:rPr lang="en-US" sz="3600" dirty="0" err="1" smtClean="0"/>
              <a:t>Ko'chmanchi</a:t>
            </a:r>
            <a:r>
              <a:rPr lang="en-US" sz="3600" dirty="0" smtClean="0"/>
              <a:t> </a:t>
            </a:r>
            <a:r>
              <a:rPr lang="en-US" sz="3600" dirty="0" err="1" smtClean="0"/>
              <a:t>aholidan</a:t>
            </a:r>
            <a:r>
              <a:rPr lang="en-US" sz="3600" dirty="0" smtClean="0"/>
              <a:t> </a:t>
            </a:r>
            <a:r>
              <a:rPr lang="en-US" sz="3600" dirty="0" err="1" smtClean="0"/>
              <a:t>har</a:t>
            </a:r>
            <a:r>
              <a:rPr lang="en-US" sz="3600" dirty="0" smtClean="0"/>
              <a:t> 100 bosh </a:t>
            </a:r>
            <a:r>
              <a:rPr lang="en-US" sz="3600" dirty="0" err="1" smtClean="0"/>
              <a:t>qoramoldan</a:t>
            </a:r>
            <a:r>
              <a:rPr lang="en-US" sz="3600" dirty="0" smtClean="0"/>
              <a:t> 1 </a:t>
            </a:r>
            <a:r>
              <a:rPr lang="en-US" sz="3600" dirty="0" err="1" smtClean="0"/>
              <a:t>tasi</a:t>
            </a:r>
            <a:r>
              <a:rPr lang="en-US" sz="3600" dirty="0" smtClean="0"/>
              <a:t> </a:t>
            </a:r>
            <a:r>
              <a:rPr lang="en-US" sz="3600" dirty="0" err="1" smtClean="0"/>
              <a:t>olingan</a:t>
            </a:r>
            <a:r>
              <a:rPr lang="en-US" sz="3600" dirty="0" smtClean="0"/>
              <a:t>. </a:t>
            </a:r>
            <a:r>
              <a:rPr lang="en-US" sz="3600" dirty="0" err="1" smtClean="0"/>
              <a:t>Shulsi</a:t>
            </a:r>
            <a:r>
              <a:rPr lang="en-US" sz="3600" dirty="0" smtClean="0"/>
              <a:t> </a:t>
            </a:r>
            <a:r>
              <a:rPr lang="en-US" sz="3600" dirty="0" err="1" smtClean="0"/>
              <a:t>solig'i</a:t>
            </a:r>
            <a:r>
              <a:rPr lang="en-US" sz="3600" dirty="0" smtClean="0"/>
              <a:t> </a:t>
            </a:r>
            <a:r>
              <a:rPr lang="en-US" sz="3600" dirty="0" err="1" smtClean="0"/>
              <a:t>bo'yicha</a:t>
            </a:r>
            <a:r>
              <a:rPr lang="en-US" sz="3600" dirty="0" smtClean="0"/>
              <a:t> </a:t>
            </a:r>
            <a:r>
              <a:rPr lang="en-US" sz="3600" dirty="0" err="1" smtClean="0"/>
              <a:t>har</a:t>
            </a:r>
            <a:r>
              <a:rPr lang="en-US" sz="3600" dirty="0" smtClean="0"/>
              <a:t> </a:t>
            </a:r>
            <a:r>
              <a:rPr lang="en-US" sz="3600" dirty="0" err="1" smtClean="0"/>
              <a:t>bir</a:t>
            </a:r>
            <a:r>
              <a:rPr lang="en-US" sz="3600" dirty="0" smtClean="0"/>
              <a:t> </a:t>
            </a:r>
            <a:r>
              <a:rPr lang="en-US" sz="3600" dirty="0" err="1" smtClean="0"/>
              <a:t>qora</a:t>
            </a:r>
            <a:r>
              <a:rPr lang="en-US" sz="3600" dirty="0" smtClean="0"/>
              <a:t> </a:t>
            </a:r>
            <a:r>
              <a:rPr lang="en-US" sz="3600" dirty="0" err="1" smtClean="0"/>
              <a:t>chorvadan</a:t>
            </a:r>
            <a:r>
              <a:rPr lang="en-US" sz="3600" dirty="0" smtClean="0"/>
              <a:t> (</a:t>
            </a:r>
            <a:r>
              <a:rPr lang="en-US" sz="3600" dirty="0" err="1" smtClean="0"/>
              <a:t>qo'y</a:t>
            </a:r>
            <a:r>
              <a:rPr lang="en-US" sz="3600" dirty="0" smtClean="0"/>
              <a:t>, </a:t>
            </a:r>
            <a:r>
              <a:rPr lang="en-US" sz="3600" dirty="0" err="1" smtClean="0"/>
              <a:t>echki</a:t>
            </a:r>
            <a:r>
              <a:rPr lang="en-US" sz="3600" dirty="0" smtClean="0"/>
              <a:t>) </a:t>
            </a:r>
            <a:r>
              <a:rPr lang="en-US" sz="3600" dirty="0" err="1" smtClean="0"/>
              <a:t>bittasini</a:t>
            </a:r>
            <a:r>
              <a:rPr lang="en-US" sz="3600" dirty="0" smtClean="0"/>
              <a:t>, </a:t>
            </a:r>
            <a:r>
              <a:rPr lang="en-US" sz="3600" dirty="0" err="1" smtClean="0"/>
              <a:t>ming</a:t>
            </a:r>
            <a:r>
              <a:rPr lang="en-US" sz="3600" dirty="0" smtClean="0"/>
              <a:t> </a:t>
            </a:r>
            <a:r>
              <a:rPr lang="en-US" sz="3600" dirty="0" err="1" smtClean="0"/>
              <a:t>otdan</a:t>
            </a:r>
            <a:r>
              <a:rPr lang="en-US" sz="3600" dirty="0" smtClean="0"/>
              <a:t> 1 </a:t>
            </a:r>
            <a:r>
              <a:rPr lang="en-US" sz="3600" dirty="0" err="1" smtClean="0"/>
              <a:t>ta</a:t>
            </a:r>
            <a:r>
              <a:rPr lang="en-US" sz="3600" dirty="0" smtClean="0"/>
              <a:t> </a:t>
            </a:r>
            <a:r>
              <a:rPr lang="en-US" sz="3600" dirty="0" err="1" smtClean="0"/>
              <a:t>biya</a:t>
            </a:r>
            <a:r>
              <a:rPr lang="en-US" sz="3600" dirty="0" smtClean="0"/>
              <a:t> </a:t>
            </a:r>
            <a:r>
              <a:rPr lang="en-US" sz="3600" dirty="0" err="1" smtClean="0"/>
              <a:t>olingan</a:t>
            </a:r>
            <a:endParaRPr lang="ru-RU" sz="3600" dirty="0" smtClean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61084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7223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dirty="0" smtClean="0"/>
              <a:t>    3) </a:t>
            </a:r>
            <a:r>
              <a:rPr lang="en-US" sz="3600" dirty="0" err="1" smtClean="0"/>
              <a:t>Targ'u</a:t>
            </a:r>
            <a:r>
              <a:rPr lang="en-US" sz="3600" dirty="0" smtClean="0"/>
              <a:t> </a:t>
            </a:r>
            <a:r>
              <a:rPr lang="en-US" sz="3600" dirty="0" err="1" smtClean="0"/>
              <a:t>solig'i</a:t>
            </a:r>
            <a:r>
              <a:rPr lang="en-US" sz="3600" dirty="0" smtClean="0"/>
              <a:t> </a:t>
            </a:r>
            <a:r>
              <a:rPr lang="en-US" sz="3600" dirty="0" err="1" smtClean="0"/>
              <a:t>hunarmandlar</a:t>
            </a:r>
            <a:r>
              <a:rPr lang="en-US" sz="3600" dirty="0" smtClean="0"/>
              <a:t> </a:t>
            </a:r>
            <a:r>
              <a:rPr lang="en-US" sz="3600" dirty="0" err="1" smtClean="0"/>
              <a:t>va</a:t>
            </a:r>
            <a:r>
              <a:rPr lang="en-US" sz="3600" dirty="0" smtClean="0"/>
              <a:t> </a:t>
            </a:r>
            <a:r>
              <a:rPr lang="en-US" sz="3600" dirty="0" err="1" smtClean="0"/>
              <a:t>savdogarlardan</a:t>
            </a:r>
            <a:r>
              <a:rPr lang="en-US" sz="3600" dirty="0" smtClean="0"/>
              <a:t> </a:t>
            </a:r>
            <a:r>
              <a:rPr lang="en-US" sz="3600" dirty="0" err="1" smtClean="0"/>
              <a:t>olinib</a:t>
            </a:r>
            <a:r>
              <a:rPr lang="en-US" sz="3600" dirty="0" smtClean="0"/>
              <a:t>, </a:t>
            </a:r>
            <a:r>
              <a:rPr lang="en-US" sz="3600" dirty="0" err="1" smtClean="0"/>
              <a:t>ishlab</a:t>
            </a:r>
            <a:r>
              <a:rPr lang="en-US" sz="3600" dirty="0" smtClean="0"/>
              <a:t> </a:t>
            </a:r>
            <a:r>
              <a:rPr lang="en-US" sz="3600" dirty="0" err="1" smtClean="0"/>
              <a:t>chiqarilgan</a:t>
            </a:r>
            <a:r>
              <a:rPr lang="en-US" sz="3600" dirty="0" smtClean="0"/>
              <a:t> </a:t>
            </a:r>
            <a:r>
              <a:rPr lang="en-US" sz="3600" dirty="0" err="1" smtClean="0"/>
              <a:t>yoki</a:t>
            </a:r>
            <a:r>
              <a:rPr lang="en-US" sz="3600" dirty="0" smtClean="0"/>
              <a:t> </a:t>
            </a:r>
            <a:r>
              <a:rPr lang="en-US" sz="3600" dirty="0" err="1" smtClean="0"/>
              <a:t>sotilgan</a:t>
            </a:r>
            <a:r>
              <a:rPr lang="en-US" sz="3600" dirty="0" smtClean="0"/>
              <a:t> </a:t>
            </a:r>
            <a:r>
              <a:rPr lang="en-US" sz="3600" dirty="0" err="1" smtClean="0"/>
              <a:t>molning</a:t>
            </a:r>
            <a:r>
              <a:rPr lang="en-US" sz="3600" dirty="0" smtClean="0"/>
              <a:t> </a:t>
            </a:r>
            <a:r>
              <a:rPr lang="en-US" sz="3600" dirty="0" err="1" smtClean="0"/>
              <a:t>o'ttizdan</a:t>
            </a:r>
            <a:r>
              <a:rPr lang="en-US" sz="3600" dirty="0" smtClean="0"/>
              <a:t> </a:t>
            </a:r>
            <a:r>
              <a:rPr lang="en-US" sz="3600" dirty="0" err="1" smtClean="0"/>
              <a:t>bir</a:t>
            </a:r>
            <a:r>
              <a:rPr lang="en-US" sz="3600" dirty="0" smtClean="0"/>
              <a:t> </a:t>
            </a:r>
            <a:r>
              <a:rPr lang="en-US" sz="3600" dirty="0" err="1" smtClean="0"/>
              <a:t>qismi</a:t>
            </a:r>
            <a:r>
              <a:rPr lang="en-US" sz="3600" dirty="0" smtClean="0"/>
              <a:t> </a:t>
            </a:r>
            <a:r>
              <a:rPr lang="en-US" sz="3600" dirty="0" err="1" smtClean="0"/>
              <a:t>hajmida</a:t>
            </a:r>
            <a:r>
              <a:rPr lang="en-US" sz="3600" dirty="0" smtClean="0"/>
              <a:t> belgilangan.4) </a:t>
            </a:r>
            <a:r>
              <a:rPr lang="en-US" sz="3600" dirty="0" err="1" smtClean="0"/>
              <a:t>Tuz</a:t>
            </a:r>
            <a:r>
              <a:rPr lang="en-US" sz="3600" dirty="0" smtClean="0"/>
              <a:t> </a:t>
            </a:r>
            <a:r>
              <a:rPr lang="en-US" sz="3600" dirty="0" err="1" smtClean="0"/>
              <a:t>solig'i</a:t>
            </a:r>
            <a:r>
              <a:rPr lang="en-US" sz="3600" dirty="0" smtClean="0"/>
              <a:t>. </a:t>
            </a:r>
            <a:r>
              <a:rPr lang="en-US" sz="3200" dirty="0" smtClean="0"/>
              <a:t>5) Jon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kumush</a:t>
            </a:r>
            <a:r>
              <a:rPr lang="en-US" sz="3200" dirty="0" smtClean="0"/>
              <a:t> </a:t>
            </a:r>
            <a:r>
              <a:rPr lang="en-US" sz="3200" dirty="0" err="1" smtClean="0"/>
              <a:t>solig'i.Aholi</a:t>
            </a:r>
            <a:r>
              <a:rPr lang="en-US" sz="3200" dirty="0" smtClean="0"/>
              <a:t> </a:t>
            </a:r>
            <a:r>
              <a:rPr lang="en-US" sz="3200" dirty="0" err="1" smtClean="0"/>
              <a:t>savdo</a:t>
            </a:r>
            <a:r>
              <a:rPr lang="en-US" sz="3200" dirty="0" smtClean="0"/>
              <a:t> </a:t>
            </a:r>
            <a:r>
              <a:rPr lang="en-US" sz="3200" dirty="0" err="1" smtClean="0"/>
              <a:t>yo'llarida</a:t>
            </a:r>
            <a:r>
              <a:rPr lang="en-US" sz="3200" dirty="0" smtClean="0"/>
              <a:t> </a:t>
            </a:r>
            <a:r>
              <a:rPr lang="en-US" sz="3200" dirty="0" err="1" smtClean="0"/>
              <a:t>bekatlar-yomlar</a:t>
            </a:r>
            <a:r>
              <a:rPr lang="en-US" sz="3200" dirty="0" smtClean="0"/>
              <a:t> </a:t>
            </a:r>
            <a:r>
              <a:rPr lang="en-US" sz="3200" dirty="0" err="1" smtClean="0"/>
              <a:t>uchun</a:t>
            </a:r>
            <a:r>
              <a:rPr lang="en-US" sz="3200" dirty="0" smtClean="0"/>
              <a:t> </a:t>
            </a:r>
            <a:r>
              <a:rPr lang="en-US" sz="3200" dirty="0" err="1" smtClean="0"/>
              <a:t>go'sht</a:t>
            </a:r>
            <a:r>
              <a:rPr lang="en-US" sz="3200" dirty="0" smtClean="0"/>
              <a:t>, un, </a:t>
            </a:r>
            <a:r>
              <a:rPr lang="en-US" sz="3200" dirty="0" err="1" smtClean="0"/>
              <a:t>guruch</a:t>
            </a:r>
            <a:r>
              <a:rPr lang="en-US" sz="3200" dirty="0" smtClean="0"/>
              <a:t> </a:t>
            </a:r>
            <a:r>
              <a:rPr lang="en-US" sz="3200" dirty="0" err="1" smtClean="0"/>
              <a:t>bilanta'minlashga</a:t>
            </a:r>
            <a:r>
              <a:rPr lang="en-US" sz="3200" dirty="0" smtClean="0"/>
              <a:t>, </a:t>
            </a:r>
            <a:r>
              <a:rPr lang="en-US" sz="3200" dirty="0" err="1" smtClean="0"/>
              <a:t>ot-ulov</a:t>
            </a:r>
            <a:r>
              <a:rPr lang="en-US" sz="3200" dirty="0" smtClean="0"/>
              <a:t> </a:t>
            </a:r>
            <a:r>
              <a:rPr lang="en-US" sz="3200" dirty="0" err="1" smtClean="0"/>
              <a:t>berishga</a:t>
            </a:r>
            <a:r>
              <a:rPr lang="en-US" sz="3200" dirty="0" smtClean="0"/>
              <a:t> </a:t>
            </a:r>
            <a:r>
              <a:rPr lang="en-US" sz="3200" dirty="0" err="1" smtClean="0"/>
              <a:t>majbur</a:t>
            </a:r>
            <a:r>
              <a:rPr lang="en-US" sz="3200" dirty="0" smtClean="0"/>
              <a:t> </a:t>
            </a:r>
            <a:r>
              <a:rPr lang="en-US" sz="3200" dirty="0" err="1" smtClean="0"/>
              <a:t>qilingan</a:t>
            </a:r>
            <a:r>
              <a:rPr lang="en-US" sz="3200" dirty="0" smtClean="0"/>
              <a:t>. </a:t>
            </a:r>
            <a:r>
              <a:rPr lang="en-US" sz="3200" dirty="0" err="1" smtClean="0"/>
              <a:t>Elchilarning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yo'l</a:t>
            </a:r>
            <a:r>
              <a:rPr lang="en-US" sz="3200" dirty="0" smtClean="0"/>
              <a:t> </a:t>
            </a:r>
            <a:r>
              <a:rPr lang="en-US" sz="3200" dirty="0" err="1" smtClean="0"/>
              <a:t>harajatlari</a:t>
            </a:r>
            <a:r>
              <a:rPr lang="en-US" sz="3200" dirty="0" smtClean="0"/>
              <a:t> ham </a:t>
            </a:r>
            <a:r>
              <a:rPr lang="en-US" sz="3200" dirty="0" err="1" smtClean="0"/>
              <a:t>yerliaholi</a:t>
            </a:r>
            <a:r>
              <a:rPr lang="en-US" sz="3200" dirty="0" smtClean="0"/>
              <a:t> </a:t>
            </a:r>
            <a:r>
              <a:rPr lang="en-US" sz="3200" dirty="0" err="1" smtClean="0"/>
              <a:t>hisobiga</a:t>
            </a:r>
            <a:r>
              <a:rPr lang="en-US" sz="3200" dirty="0" smtClean="0"/>
              <a:t> </a:t>
            </a:r>
            <a:r>
              <a:rPr lang="en-US" sz="3200" dirty="0" err="1" smtClean="0"/>
              <a:t>qoplangan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446705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47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3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18056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Chig’atoy</a:t>
            </a:r>
            <a:r>
              <a:rPr lang="en-US" sz="54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ulusida</a:t>
            </a:r>
            <a:endParaRPr lang="en-US" sz="5400" b="1" cap="all" dirty="0" smtClean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  <a:p>
            <a:pPr algn="ctr">
              <a:buNone/>
            </a:pPr>
            <a:r>
              <a:rPr lang="en-US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Madaniy</a:t>
            </a:r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</a:t>
            </a:r>
            <a:r>
              <a:rPr lang="en-US" sz="5400" b="1" cap="all" spc="0" dirty="0" err="1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hayot</a:t>
            </a:r>
            <a:endParaRPr lang="ru-RU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940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215106"/>
          </a:xfrm>
        </p:spPr>
        <p:txBody>
          <a:bodyPr>
            <a:noAutofit/>
          </a:bodyPr>
          <a:lstStyle/>
          <a:p>
            <a:pPr fontAlgn="base"/>
            <a:r>
              <a:rPr lang="ru-RU" sz="3600" dirty="0" err="1" smtClean="0"/>
              <a:t>Chig‘atoy</a:t>
            </a:r>
            <a:r>
              <a:rPr lang="ru-RU" sz="3600" dirty="0" smtClean="0"/>
              <a:t> </a:t>
            </a:r>
            <a:r>
              <a:rPr lang="ru-RU" sz="3600" dirty="0" err="1" smtClean="0"/>
              <a:t>avlodlari</a:t>
            </a:r>
            <a:r>
              <a:rPr lang="ru-RU" sz="3600" dirty="0" smtClean="0"/>
              <a:t> </a:t>
            </a:r>
            <a:r>
              <a:rPr lang="ru-RU" sz="3600" dirty="0" err="1" smtClean="0"/>
              <a:t>o‘troq</a:t>
            </a:r>
            <a:r>
              <a:rPr lang="ru-RU" sz="3600" dirty="0" smtClean="0"/>
              <a:t> </a:t>
            </a:r>
            <a:r>
              <a:rPr lang="ru-RU" sz="3600" dirty="0" err="1" smtClean="0"/>
              <a:t>madaniy</a:t>
            </a:r>
            <a:r>
              <a:rPr lang="ru-RU" sz="3600" dirty="0" smtClean="0"/>
              <a:t> </a:t>
            </a:r>
            <a:r>
              <a:rPr lang="ru-RU" sz="3600" dirty="0" err="1" smtClean="0"/>
              <a:t>hayotga</a:t>
            </a:r>
            <a:r>
              <a:rPr lang="en-US" sz="3600" dirty="0" smtClean="0"/>
              <a:t> </a:t>
            </a:r>
            <a:r>
              <a:rPr lang="ru-RU" sz="3600" dirty="0" err="1" smtClean="0"/>
              <a:t>intilib</a:t>
            </a:r>
            <a:r>
              <a:rPr lang="ru-RU" sz="3600" dirty="0" smtClean="0"/>
              <a:t>, </a:t>
            </a:r>
            <a:r>
              <a:rPr lang="ru-RU" sz="3600" dirty="0" err="1" smtClean="0"/>
              <a:t>asta-sekin</a:t>
            </a:r>
            <a:r>
              <a:rPr lang="ru-RU" sz="3600" dirty="0" smtClean="0"/>
              <a:t> </a:t>
            </a:r>
            <a:r>
              <a:rPr lang="ru-RU" sz="3600" dirty="0" err="1" smtClean="0"/>
              <a:t>mahalliy</a:t>
            </a:r>
            <a:r>
              <a:rPr lang="ru-RU" sz="3600" dirty="0" smtClean="0"/>
              <a:t> </a:t>
            </a:r>
            <a:r>
              <a:rPr lang="ru-RU" sz="3600" dirty="0" err="1" smtClean="0"/>
              <a:t>aholi</a:t>
            </a:r>
            <a:r>
              <a:rPr lang="ru-RU" sz="3600" dirty="0" smtClean="0"/>
              <a:t> </a:t>
            </a:r>
            <a:r>
              <a:rPr lang="ru-RU" sz="3600" dirty="0" err="1" smtClean="0"/>
              <a:t>bilan</a:t>
            </a:r>
            <a:r>
              <a:rPr lang="ru-RU" sz="3600" dirty="0" smtClean="0"/>
              <a:t> </a:t>
            </a:r>
            <a:r>
              <a:rPr lang="ru-RU" sz="3600" dirty="0" err="1" smtClean="0"/>
              <a:t>qo‘shilib</a:t>
            </a:r>
            <a:r>
              <a:rPr lang="ru-RU" sz="3600" dirty="0" smtClean="0"/>
              <a:t> </a:t>
            </a:r>
            <a:r>
              <a:rPr lang="ru-RU" sz="3600" dirty="0" err="1" smtClean="0"/>
              <a:t>ketadilar</a:t>
            </a:r>
            <a:r>
              <a:rPr lang="ru-RU" sz="3600" dirty="0" smtClean="0"/>
              <a:t>. </a:t>
            </a:r>
            <a:r>
              <a:rPr lang="en-US" sz="3600" dirty="0" err="1" smtClean="0"/>
              <a:t>Ular</a:t>
            </a:r>
            <a:r>
              <a:rPr lang="en-US" sz="3600" dirty="0" smtClean="0"/>
              <a:t> </a:t>
            </a:r>
            <a:r>
              <a:rPr lang="en-US" sz="3600" dirty="0" err="1" smtClean="0"/>
              <a:t>hokimiyatlarini</a:t>
            </a:r>
            <a:r>
              <a:rPr lang="en-US" sz="3600" dirty="0" smtClean="0"/>
              <a:t> </a:t>
            </a:r>
            <a:r>
              <a:rPr lang="en-US" sz="3600" dirty="0" err="1" smtClean="0"/>
              <a:t>mustahkamlash</a:t>
            </a:r>
            <a:endParaRPr lang="ru-RU" sz="3600" dirty="0" smtClean="0"/>
          </a:p>
          <a:p>
            <a:r>
              <a:rPr lang="en-US" sz="3600" dirty="0" err="1" smtClean="0"/>
              <a:t>maqsadida</a:t>
            </a:r>
            <a:r>
              <a:rPr lang="en-US" sz="3600" dirty="0" smtClean="0"/>
              <a:t> </a:t>
            </a:r>
            <a:r>
              <a:rPr lang="en-US" sz="3600" dirty="0" err="1" smtClean="0"/>
              <a:t>islom</a:t>
            </a:r>
            <a:r>
              <a:rPr lang="en-US" sz="3600" dirty="0" smtClean="0"/>
              <a:t> </a:t>
            </a:r>
            <a:r>
              <a:rPr lang="en-US" sz="3600" dirty="0" err="1" smtClean="0"/>
              <a:t>dinidan</a:t>
            </a:r>
            <a:r>
              <a:rPr lang="en-US" sz="3600" dirty="0" smtClean="0"/>
              <a:t> </a:t>
            </a:r>
            <a:r>
              <a:rPr lang="en-US" sz="3600" dirty="0" err="1" smtClean="0"/>
              <a:t>foydalanadilar</a:t>
            </a:r>
            <a:r>
              <a:rPr lang="en-US" sz="3600" dirty="0" smtClean="0"/>
              <a:t> </a:t>
            </a:r>
            <a:r>
              <a:rPr lang="en-US" sz="3600" dirty="0" err="1" smtClean="0"/>
              <a:t>Chig‘atoyning</a:t>
            </a:r>
            <a:r>
              <a:rPr lang="en-US" sz="3600" dirty="0" smtClean="0"/>
              <a:t> </a:t>
            </a:r>
            <a:r>
              <a:rPr lang="en-US" sz="3600" dirty="0" err="1" smtClean="0"/>
              <a:t>nabirasi</a:t>
            </a:r>
            <a:r>
              <a:rPr lang="en-US" sz="3600" dirty="0" smtClean="0"/>
              <a:t> </a:t>
            </a:r>
            <a:r>
              <a:rPr lang="en-US" sz="3600" dirty="0" err="1" smtClean="0"/>
              <a:t>Muborakshoh</a:t>
            </a:r>
            <a:r>
              <a:rPr lang="en-US" sz="3600" dirty="0" smtClean="0"/>
              <a:t> (1364 y.) </a:t>
            </a:r>
            <a:r>
              <a:rPr lang="en-US" sz="3600" dirty="0" err="1" smtClean="0"/>
              <a:t>mo‘g‘ul</a:t>
            </a:r>
            <a:r>
              <a:rPr lang="en-US" sz="3600" dirty="0" smtClean="0"/>
              <a:t> </a:t>
            </a:r>
            <a:r>
              <a:rPr lang="en-US" sz="3600" dirty="0" err="1" smtClean="0"/>
              <a:t>hukmdorlaridan</a:t>
            </a:r>
            <a:r>
              <a:rPr lang="en-US" sz="3600" dirty="0" smtClean="0"/>
              <a:t> </a:t>
            </a:r>
            <a:r>
              <a:rPr lang="en-US" sz="3600" dirty="0" err="1" smtClean="0"/>
              <a:t>birinchi</a:t>
            </a:r>
            <a:r>
              <a:rPr lang="en-US" sz="3600" dirty="0" smtClean="0"/>
              <a:t> </a:t>
            </a:r>
            <a:r>
              <a:rPr lang="en-US" sz="3600" dirty="0" err="1" smtClean="0"/>
              <a:t>bo‘lib</a:t>
            </a:r>
            <a:r>
              <a:rPr lang="en-US" sz="3600" dirty="0" smtClean="0"/>
              <a:t> </a:t>
            </a:r>
            <a:r>
              <a:rPr lang="en-US" sz="3600" dirty="0" err="1" smtClean="0"/>
              <a:t>islomni</a:t>
            </a:r>
            <a:r>
              <a:rPr lang="en-US" sz="3600" dirty="0" smtClean="0"/>
              <a:t> </a:t>
            </a:r>
            <a:r>
              <a:rPr lang="en-US" sz="3600" dirty="0" err="1" smtClean="0"/>
              <a:t>qabul</a:t>
            </a:r>
            <a:r>
              <a:rPr lang="en-US" sz="3600" dirty="0" smtClean="0"/>
              <a:t> </a:t>
            </a:r>
            <a:r>
              <a:rPr lang="en-US" sz="3600" dirty="0" err="1" smtClean="0"/>
              <a:t>qilgan</a:t>
            </a:r>
            <a:r>
              <a:rPr lang="en-US" sz="3600" dirty="0" smtClean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7753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6143668"/>
          </a:xfrm>
        </p:spPr>
        <p:txBody>
          <a:bodyPr>
            <a:noAutofit/>
          </a:bodyPr>
          <a:lstStyle/>
          <a:p>
            <a:r>
              <a:rPr lang="en-US" sz="4000" dirty="0" err="1" smtClean="0"/>
              <a:t>Faqat</a:t>
            </a:r>
            <a:r>
              <a:rPr lang="en-US" sz="4000" dirty="0" smtClean="0"/>
              <a:t> XIII </a:t>
            </a:r>
            <a:r>
              <a:rPr lang="en-US" sz="4000" dirty="0" err="1" smtClean="0"/>
              <a:t>asrping</a:t>
            </a:r>
            <a:r>
              <a:rPr lang="en-US" sz="4000" dirty="0" smtClean="0"/>
              <a:t> 70-80- </a:t>
            </a:r>
            <a:r>
              <a:rPr lang="en-US" sz="4000" dirty="0" err="1" smtClean="0"/>
              <a:t>yillariga</a:t>
            </a:r>
            <a:r>
              <a:rPr lang="en-US" sz="4000" dirty="0" smtClean="0"/>
              <a:t> </a:t>
            </a:r>
            <a:r>
              <a:rPr lang="en-US" sz="4000" dirty="0" err="1" smtClean="0"/>
              <a:t>kelib</a:t>
            </a:r>
            <a:r>
              <a:rPr lang="en-US" sz="4000" dirty="0" smtClean="0"/>
              <a:t> </a:t>
            </a:r>
            <a:r>
              <a:rPr lang="en-US" sz="4000" dirty="0" err="1" smtClean="0"/>
              <a:t>O’rta</a:t>
            </a:r>
            <a:r>
              <a:rPr lang="en-US" sz="4000" dirty="0" smtClean="0"/>
              <a:t> </a:t>
            </a:r>
            <a:r>
              <a:rPr lang="en-US" sz="4000" dirty="0" err="1" smtClean="0"/>
              <a:t>Osiyoda</a:t>
            </a:r>
            <a:r>
              <a:rPr lang="en-US" sz="4000" dirty="0" smtClean="0"/>
              <a:t> </a:t>
            </a:r>
            <a:r>
              <a:rPr lang="en-US" sz="4000" dirty="0" err="1" smtClean="0"/>
              <a:t>asta-sekinlik</a:t>
            </a:r>
            <a:r>
              <a:rPr lang="en-US" sz="4000" dirty="0" smtClean="0"/>
              <a:t> </a:t>
            </a:r>
            <a:r>
              <a:rPr lang="en-US" sz="4000" dirty="0" err="1" smtClean="0"/>
              <a:t>bilan</a:t>
            </a:r>
            <a:r>
              <a:rPr lang="en-US" sz="4000" dirty="0" smtClean="0"/>
              <a:t> </a:t>
            </a:r>
            <a:r>
              <a:rPr lang="en-US" sz="4000" dirty="0" err="1" smtClean="0"/>
              <a:t>bo’lsada</a:t>
            </a:r>
            <a:r>
              <a:rPr lang="en-US" sz="4000" dirty="0" smtClean="0"/>
              <a:t>, </a:t>
            </a:r>
            <a:r>
              <a:rPr lang="en-US" sz="4000" dirty="0" err="1" smtClean="0"/>
              <a:t>shaharlar</a:t>
            </a:r>
            <a:r>
              <a:rPr lang="en-US" sz="4000" dirty="0" smtClean="0"/>
              <a:t>, </a:t>
            </a:r>
            <a:r>
              <a:rPr lang="en-US" sz="4000" dirty="0" err="1" smtClean="0"/>
              <a:t>hunarmandchilik</a:t>
            </a:r>
            <a:r>
              <a:rPr lang="en-US" sz="4000" dirty="0" smtClean="0"/>
              <a:t> </a:t>
            </a:r>
            <a:r>
              <a:rPr lang="en-US" sz="4000" dirty="0" err="1" smtClean="0"/>
              <a:t>jonlana</a:t>
            </a:r>
            <a:r>
              <a:rPr lang="en-US" sz="4000" dirty="0" smtClean="0"/>
              <a:t> </a:t>
            </a:r>
            <a:r>
              <a:rPr lang="en-US" sz="4000" dirty="0" err="1" smtClean="0"/>
              <a:t>boshlandi</a:t>
            </a:r>
            <a:r>
              <a:rPr lang="en-US" sz="4000" dirty="0" smtClean="0"/>
              <a:t>. </a:t>
            </a:r>
            <a:r>
              <a:rPr lang="en-US" sz="4000" dirty="0" err="1" smtClean="0"/>
              <a:t>Mug’ul</a:t>
            </a:r>
            <a:r>
              <a:rPr lang="en-US" sz="4000" dirty="0" smtClean="0"/>
              <a:t> </a:t>
            </a:r>
            <a:r>
              <a:rPr lang="en-US" sz="4000" dirty="0" err="1" smtClean="0"/>
              <a:t>bosqini</a:t>
            </a:r>
            <a:r>
              <a:rPr lang="en-US" sz="4000" dirty="0" smtClean="0"/>
              <a:t> </a:t>
            </a:r>
            <a:r>
              <a:rPr lang="en-US" sz="4000" dirty="0" err="1" smtClean="0"/>
              <a:t>davrida</a:t>
            </a:r>
            <a:r>
              <a:rPr lang="en-US" sz="4000" dirty="0" smtClean="0"/>
              <a:t> </a:t>
            </a:r>
            <a:r>
              <a:rPr lang="en-US" sz="4000" dirty="0" err="1" smtClean="0"/>
              <a:t>inqirozga</a:t>
            </a:r>
            <a:r>
              <a:rPr lang="en-US" sz="4000" dirty="0" smtClean="0"/>
              <a:t> </a:t>
            </a:r>
            <a:r>
              <a:rPr lang="en-US" sz="4000" dirty="0" err="1" smtClean="0"/>
              <a:t>yuz</a:t>
            </a:r>
            <a:r>
              <a:rPr lang="en-US" sz="4000" dirty="0" smtClean="0"/>
              <a:t> </a:t>
            </a:r>
            <a:r>
              <a:rPr lang="en-US" sz="4000" dirty="0" err="1" smtClean="0"/>
              <a:t>tutgan</a:t>
            </a:r>
            <a:r>
              <a:rPr lang="en-US" sz="4000" dirty="0" smtClean="0"/>
              <a:t> v fan-</a:t>
            </a:r>
            <a:r>
              <a:rPr lang="en-US" sz="4000" dirty="0" err="1" smtClean="0"/>
              <a:t>adabiyot</a:t>
            </a:r>
            <a:r>
              <a:rPr lang="en-US" sz="4000" dirty="0" smtClean="0"/>
              <a:t>, </a:t>
            </a:r>
            <a:r>
              <a:rPr lang="en-US" sz="4000" dirty="0" err="1" smtClean="0"/>
              <a:t>ma’rifat</a:t>
            </a:r>
            <a:r>
              <a:rPr lang="en-US" sz="4000" dirty="0" smtClean="0"/>
              <a:t> </a:t>
            </a:r>
            <a:r>
              <a:rPr lang="en-US" sz="4000" dirty="0" err="1" smtClean="0"/>
              <a:t>va</a:t>
            </a:r>
            <a:r>
              <a:rPr lang="en-US" sz="4000" dirty="0" smtClean="0"/>
              <a:t> </a:t>
            </a:r>
            <a:r>
              <a:rPr lang="en-US" sz="4000" dirty="0" err="1" smtClean="0"/>
              <a:t>madaniyatning</a:t>
            </a:r>
            <a:r>
              <a:rPr lang="en-US" sz="4000" dirty="0" smtClean="0"/>
              <a:t> </a:t>
            </a:r>
            <a:r>
              <a:rPr lang="en-US" sz="4000" dirty="0" err="1" smtClean="0"/>
              <a:t>ayrim</a:t>
            </a:r>
            <a:r>
              <a:rPr lang="en-US" sz="4000" dirty="0" smtClean="0"/>
              <a:t> </a:t>
            </a:r>
            <a:r>
              <a:rPr lang="en-US" sz="4000" dirty="0" err="1" smtClean="0"/>
              <a:t>tarmoqlari</a:t>
            </a:r>
            <a:r>
              <a:rPr lang="en-US" sz="4000" dirty="0" smtClean="0"/>
              <a:t> ham </a:t>
            </a:r>
            <a:r>
              <a:rPr lang="en-US" sz="4000" dirty="0" err="1" smtClean="0"/>
              <a:t>tiklana</a:t>
            </a:r>
            <a:r>
              <a:rPr lang="en-US" sz="4000" dirty="0" smtClean="0"/>
              <a:t> </a:t>
            </a:r>
            <a:r>
              <a:rPr lang="en-US" sz="4000" dirty="0" err="1" smtClean="0"/>
              <a:t>boglaydi</a:t>
            </a:r>
            <a:r>
              <a:rPr lang="en-US" sz="4000" dirty="0" smtClean="0"/>
              <a:t>. 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6099000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57868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XIII </a:t>
            </a:r>
            <a:r>
              <a:rPr lang="en-US" sz="4800" dirty="0" err="1" smtClean="0"/>
              <a:t>asrda</a:t>
            </a:r>
            <a:r>
              <a:rPr lang="en-US" sz="4800" dirty="0" smtClean="0"/>
              <a:t> </a:t>
            </a:r>
            <a:r>
              <a:rPr lang="en-US" sz="4800" dirty="0" err="1" smtClean="0"/>
              <a:t>Buxoroda</a:t>
            </a:r>
            <a:r>
              <a:rPr lang="en-US" sz="4800" dirty="0" smtClean="0"/>
              <a:t> «</a:t>
            </a:r>
            <a:r>
              <a:rPr lang="en-US" sz="4800" dirty="0" err="1" smtClean="0"/>
              <a:t>Mas’udiya</a:t>
            </a:r>
            <a:r>
              <a:rPr lang="en-US" sz="4800" dirty="0" smtClean="0"/>
              <a:t>» </a:t>
            </a:r>
            <a:r>
              <a:rPr lang="en-US" sz="4800" dirty="0" err="1" smtClean="0"/>
              <a:t>va</a:t>
            </a:r>
            <a:r>
              <a:rPr lang="en-US" sz="4800" dirty="0" smtClean="0"/>
              <a:t> «</a:t>
            </a:r>
            <a:r>
              <a:rPr lang="en-US" sz="4800" dirty="0" err="1" smtClean="0"/>
              <a:t>Xoniya</a:t>
            </a:r>
            <a:r>
              <a:rPr lang="en-US" sz="4800" dirty="0" smtClean="0"/>
              <a:t>» </a:t>
            </a:r>
            <a:r>
              <a:rPr lang="en-US" sz="4800" dirty="0" err="1" smtClean="0"/>
              <a:t>madrasalari</a:t>
            </a:r>
            <a:r>
              <a:rPr lang="en-US" sz="4800" dirty="0" smtClean="0"/>
              <a:t> </a:t>
            </a:r>
            <a:r>
              <a:rPr lang="en-US" sz="4800" dirty="0" err="1" smtClean="0"/>
              <a:t>qurildi</a:t>
            </a:r>
            <a:r>
              <a:rPr lang="en-US" sz="4800" dirty="0" smtClean="0"/>
              <a:t>. </a:t>
            </a:r>
            <a:r>
              <a:rPr lang="en-US" sz="4800" dirty="0" err="1" smtClean="0"/>
              <a:t>Jaloliddin</a:t>
            </a:r>
            <a:r>
              <a:rPr lang="en-US" sz="4800" dirty="0" smtClean="0"/>
              <a:t> </a:t>
            </a:r>
            <a:r>
              <a:rPr lang="en-US" sz="4800" dirty="0" err="1" smtClean="0"/>
              <a:t>Rumiy</a:t>
            </a:r>
            <a:r>
              <a:rPr lang="en-US" sz="4800" dirty="0" smtClean="0"/>
              <a:t>, </a:t>
            </a:r>
            <a:r>
              <a:rPr lang="en-US" sz="4800" dirty="0" err="1" smtClean="0"/>
              <a:t>Sa’diy</a:t>
            </a:r>
            <a:r>
              <a:rPr lang="en-US" sz="4800" dirty="0" smtClean="0"/>
              <a:t> </a:t>
            </a:r>
            <a:r>
              <a:rPr lang="en-US" sz="4800" dirty="0" err="1" smtClean="0"/>
              <a:t>Sheroziy</a:t>
            </a:r>
            <a:r>
              <a:rPr lang="en-US" sz="4800" dirty="0" smtClean="0"/>
              <a:t>, Amir </a:t>
            </a:r>
            <a:r>
              <a:rPr lang="en-US" sz="4800" dirty="0" err="1" smtClean="0"/>
              <a:t>Xusrav</a:t>
            </a:r>
            <a:r>
              <a:rPr lang="en-US" sz="4800" dirty="0" smtClean="0"/>
              <a:t> </a:t>
            </a:r>
            <a:r>
              <a:rPr lang="en-US" sz="4800" dirty="0" err="1" smtClean="0"/>
              <a:t>Dexlaviy</a:t>
            </a:r>
            <a:r>
              <a:rPr lang="en-US" sz="4800" dirty="0" smtClean="0"/>
              <a:t> </a:t>
            </a:r>
            <a:r>
              <a:rPr lang="en-US" sz="4800" dirty="0" err="1" smtClean="0"/>
              <a:t>kabilar</a:t>
            </a:r>
            <a:r>
              <a:rPr lang="en-US" sz="4800" dirty="0" smtClean="0"/>
              <a:t> </a:t>
            </a:r>
            <a:r>
              <a:rPr lang="en-US" sz="4800" dirty="0" err="1" smtClean="0"/>
              <a:t>adabiyot</a:t>
            </a:r>
            <a:r>
              <a:rPr lang="en-US" sz="4800" dirty="0" smtClean="0"/>
              <a:t> </a:t>
            </a:r>
            <a:r>
              <a:rPr lang="en-US" sz="4800" dirty="0" err="1" smtClean="0"/>
              <a:t>sohasida</a:t>
            </a:r>
            <a:r>
              <a:rPr lang="en-US" sz="4800" dirty="0" smtClean="0"/>
              <a:t> </a:t>
            </a:r>
            <a:r>
              <a:rPr lang="en-US" sz="4800" dirty="0" err="1" smtClean="0"/>
              <a:t>ijod</a:t>
            </a:r>
            <a:r>
              <a:rPr lang="en-US" sz="4800" dirty="0" smtClean="0"/>
              <a:t> </a:t>
            </a:r>
            <a:r>
              <a:rPr lang="en-US" sz="4800" dirty="0" err="1" smtClean="0"/>
              <a:t>etdilar</a:t>
            </a:r>
            <a:r>
              <a:rPr lang="en-US" sz="4800" dirty="0" smtClean="0"/>
              <a:t>.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7348551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8662" y="530352"/>
            <a:ext cx="7758138" cy="6113358"/>
          </a:xfrm>
        </p:spPr>
        <p:txBody>
          <a:bodyPr>
            <a:normAutofit lnSpcReduction="10000"/>
          </a:bodyPr>
          <a:lstStyle/>
          <a:p>
            <a:r>
              <a:rPr lang="en-US" sz="4000" dirty="0" err="1" smtClean="0"/>
              <a:t>Undan</a:t>
            </a:r>
            <a:r>
              <a:rPr lang="en-US" sz="4000" dirty="0" smtClean="0"/>
              <a:t> </a:t>
            </a:r>
            <a:r>
              <a:rPr lang="en-US" sz="4000" dirty="0" err="1" smtClean="0"/>
              <a:t>tashqari</a:t>
            </a:r>
            <a:r>
              <a:rPr lang="en-US" sz="4000" dirty="0" smtClean="0"/>
              <a:t> Abu </a:t>
            </a:r>
            <a:r>
              <a:rPr lang="en-US" sz="4000" dirty="0" err="1" smtClean="0"/>
              <a:t>Umar</a:t>
            </a:r>
            <a:r>
              <a:rPr lang="en-US" sz="4000" dirty="0" smtClean="0"/>
              <a:t> </a:t>
            </a:r>
            <a:r>
              <a:rPr lang="en-US" sz="4000" dirty="0" err="1" smtClean="0"/>
              <a:t>Mirxojiddin</a:t>
            </a:r>
            <a:r>
              <a:rPr lang="en-US" sz="4000" dirty="0" smtClean="0"/>
              <a:t> </a:t>
            </a:r>
            <a:r>
              <a:rPr lang="en-US" sz="4000" dirty="0" err="1" smtClean="0"/>
              <a:t>Jusjoniyning</a:t>
            </a:r>
            <a:r>
              <a:rPr lang="en-US" sz="4000" dirty="0" smtClean="0"/>
              <a:t> «</a:t>
            </a:r>
            <a:r>
              <a:rPr lang="en-US" sz="4000" dirty="0" err="1" smtClean="0"/>
              <a:t>Tabaqoti</a:t>
            </a:r>
            <a:r>
              <a:rPr lang="en-US" sz="4000" dirty="0" smtClean="0"/>
              <a:t> </a:t>
            </a:r>
            <a:r>
              <a:rPr lang="en-US" sz="4000" dirty="0" err="1" smtClean="0"/>
              <a:t>Nosiriy</a:t>
            </a:r>
            <a:r>
              <a:rPr lang="en-US" sz="4000" dirty="0" smtClean="0"/>
              <a:t>», </a:t>
            </a:r>
            <a:r>
              <a:rPr lang="en-US" sz="4000" dirty="0" err="1" smtClean="0"/>
              <a:t>Alouddin</a:t>
            </a:r>
            <a:r>
              <a:rPr lang="en-US" sz="4000" dirty="0" smtClean="0"/>
              <a:t> </a:t>
            </a:r>
            <a:r>
              <a:rPr lang="en-US" sz="4000" dirty="0" err="1" smtClean="0"/>
              <a:t>Otamalik</a:t>
            </a:r>
            <a:r>
              <a:rPr lang="en-US" sz="4000" dirty="0" smtClean="0"/>
              <a:t> </a:t>
            </a:r>
            <a:r>
              <a:rPr lang="en-US" sz="4000" dirty="0" err="1" smtClean="0"/>
              <a:t>Juvayniyning</a:t>
            </a:r>
            <a:r>
              <a:rPr lang="en-US" sz="4000" dirty="0" smtClean="0"/>
              <a:t> «</a:t>
            </a:r>
            <a:r>
              <a:rPr lang="en-US" sz="4000" dirty="0" err="1" smtClean="0"/>
              <a:t>Tarixi</a:t>
            </a:r>
            <a:r>
              <a:rPr lang="en-US" sz="4000" dirty="0" smtClean="0"/>
              <a:t> </a:t>
            </a:r>
            <a:r>
              <a:rPr lang="en-US" sz="4000" dirty="0" err="1" smtClean="0"/>
              <a:t>jahon</a:t>
            </a:r>
            <a:r>
              <a:rPr lang="en-US" sz="4000" dirty="0" smtClean="0"/>
              <a:t> </a:t>
            </a:r>
            <a:r>
              <a:rPr lang="en-US" sz="4000" dirty="0" err="1" smtClean="0"/>
              <a:t>gushay</a:t>
            </a:r>
            <a:r>
              <a:rPr lang="en-US" sz="4000" dirty="0" smtClean="0"/>
              <a:t>» («</a:t>
            </a:r>
            <a:r>
              <a:rPr lang="en-US" sz="4000" dirty="0" err="1" smtClean="0"/>
              <a:t>Jahon</a:t>
            </a:r>
            <a:r>
              <a:rPr lang="en-US" sz="4000" dirty="0" smtClean="0"/>
              <a:t> </a:t>
            </a:r>
            <a:r>
              <a:rPr lang="en-US" sz="4000" dirty="0" err="1" smtClean="0"/>
              <a:t>fotihlari</a:t>
            </a:r>
            <a:r>
              <a:rPr lang="en-US" sz="4000" dirty="0" smtClean="0"/>
              <a:t> </a:t>
            </a:r>
            <a:r>
              <a:rPr lang="en-US" sz="4000" dirty="0" err="1" smtClean="0"/>
              <a:t>taraxi</a:t>
            </a:r>
            <a:r>
              <a:rPr lang="en-US" sz="4000" dirty="0" smtClean="0"/>
              <a:t>»), </a:t>
            </a:r>
            <a:r>
              <a:rPr lang="en-US" sz="4000" dirty="0" err="1" smtClean="0"/>
              <a:t>Fazlulloh</a:t>
            </a:r>
            <a:r>
              <a:rPr lang="en-US" sz="4000" dirty="0" smtClean="0"/>
              <a:t> </a:t>
            </a:r>
            <a:r>
              <a:rPr lang="en-US" sz="4000" dirty="0" err="1" smtClean="0"/>
              <a:t>Rashididdinning</a:t>
            </a:r>
            <a:r>
              <a:rPr lang="en-US" sz="4000" dirty="0" smtClean="0"/>
              <a:t> «</a:t>
            </a:r>
            <a:r>
              <a:rPr lang="en-US" sz="4000" dirty="0" err="1" smtClean="0"/>
              <a:t>Jome</a:t>
            </a:r>
            <a:r>
              <a:rPr lang="en-US" sz="4000" dirty="0" smtClean="0"/>
              <a:t> at-</a:t>
            </a:r>
            <a:r>
              <a:rPr lang="en-US" sz="4000" dirty="0" err="1" smtClean="0"/>
              <a:t>tavorix</a:t>
            </a:r>
            <a:r>
              <a:rPr lang="en-US" sz="4000" dirty="0" smtClean="0"/>
              <a:t>» («</a:t>
            </a:r>
            <a:r>
              <a:rPr lang="en-US" sz="4000" dirty="0" err="1" smtClean="0"/>
              <a:t>Tarixlar</a:t>
            </a:r>
            <a:r>
              <a:rPr lang="en-US" sz="4000" dirty="0" smtClean="0"/>
              <a:t> </a:t>
            </a:r>
            <a:r>
              <a:rPr lang="en-US" sz="4000" dirty="0" err="1" smtClean="0"/>
              <a:t>to’plami</a:t>
            </a:r>
            <a:r>
              <a:rPr lang="en-US" sz="4000" dirty="0" smtClean="0"/>
              <a:t>») </a:t>
            </a:r>
            <a:r>
              <a:rPr lang="en-US" sz="4000" dirty="0" err="1" smtClean="0"/>
              <a:t>kabi</a:t>
            </a:r>
            <a:r>
              <a:rPr lang="en-US" sz="4000" dirty="0" smtClean="0"/>
              <a:t> </a:t>
            </a:r>
            <a:r>
              <a:rPr lang="en-US" sz="4000" dirty="0" err="1" smtClean="0"/>
              <a:t>tarixiy</a:t>
            </a:r>
            <a:r>
              <a:rPr lang="en-US" sz="4000" dirty="0" smtClean="0"/>
              <a:t> </a:t>
            </a:r>
            <a:r>
              <a:rPr lang="en-US" sz="4000" dirty="0" err="1" smtClean="0"/>
              <a:t>asarlari</a:t>
            </a:r>
            <a:r>
              <a:rPr lang="en-US" sz="4000" dirty="0" smtClean="0"/>
              <a:t> </a:t>
            </a:r>
            <a:r>
              <a:rPr lang="en-US" sz="4000" dirty="0" err="1" smtClean="0"/>
              <a:t>yaratiladi</a:t>
            </a:r>
            <a:endParaRPr lang="ru-RU" sz="40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0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diqqat-e’tiborini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mustaqilligini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ta’minlash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qudratini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oshirishga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qaratdi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jarayon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Ma’munning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(997–999)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Ali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vafot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etgach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ukasi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(999–1017)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o‘tirdi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otasi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akasi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yurgizgan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siyosatni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rivojlantirdi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davrga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kelib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G’aznaviylarning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</a:t>
            </a:r>
            <a:r>
              <a:rPr lang="en-US" sz="29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2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mamlakatiga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befarq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qaramadi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iloji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boricha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egallashga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hech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bo‘lmasa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qaram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vassal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aylantirishga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218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072230"/>
          </a:xfrm>
        </p:spPr>
        <p:txBody>
          <a:bodyPr>
            <a:normAutofit lnSpcReduction="10000"/>
          </a:bodyPr>
          <a:lstStyle/>
          <a:p>
            <a:r>
              <a:rPr lang="en-US" sz="3200" dirty="0" err="1" smtClean="0"/>
              <a:t>Sayfi</a:t>
            </a:r>
            <a:r>
              <a:rPr lang="en-US" sz="3200" dirty="0" smtClean="0"/>
              <a:t> </a:t>
            </a:r>
            <a:r>
              <a:rPr lang="en-US" sz="3200" dirty="0" err="1" smtClean="0"/>
              <a:t>Saroyi</a:t>
            </a:r>
            <a:r>
              <a:rPr lang="en-US" sz="3200" dirty="0" smtClean="0"/>
              <a:t> (1321, </a:t>
            </a:r>
            <a:r>
              <a:rPr lang="en-US" sz="3200" dirty="0" err="1" smtClean="0"/>
              <a:t>Xorazm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viloyati</a:t>
            </a:r>
            <a:r>
              <a:rPr lang="en-US" sz="3200" dirty="0" smtClean="0"/>
              <a:t> </a:t>
            </a:r>
            <a:r>
              <a:rPr lang="en-US" sz="3200" dirty="0" err="1" smtClean="0"/>
              <a:t>Sariqamish</a:t>
            </a:r>
            <a:r>
              <a:rPr lang="en-US" sz="3200" dirty="0" smtClean="0"/>
              <a:t> </a:t>
            </a:r>
            <a:r>
              <a:rPr lang="en-US" sz="3200" dirty="0" err="1" smtClean="0"/>
              <a:t>qishlog‘i</a:t>
            </a:r>
            <a:r>
              <a:rPr lang="en-US" sz="3200" dirty="0" smtClean="0"/>
              <a:t> — 1398, </a:t>
            </a:r>
            <a:r>
              <a:rPr lang="en-US" sz="3200" dirty="0" err="1" smtClean="0"/>
              <a:t>Iskandariya</a:t>
            </a:r>
            <a:r>
              <a:rPr lang="en-US" sz="3200" dirty="0" smtClean="0"/>
              <a:t>) — </a:t>
            </a:r>
            <a:r>
              <a:rPr lang="en-US" sz="3200" dirty="0" err="1" smtClean="0"/>
              <a:t>shoir</a:t>
            </a:r>
            <a:r>
              <a:rPr lang="en-US" sz="3200" dirty="0" smtClean="0"/>
              <a:t>, </a:t>
            </a:r>
            <a:r>
              <a:rPr lang="en-US" sz="3200" dirty="0" err="1" smtClean="0"/>
              <a:t>tarjimon</a:t>
            </a:r>
            <a:r>
              <a:rPr lang="en-US" sz="3200" dirty="0" smtClean="0"/>
              <a:t>. </a:t>
            </a:r>
            <a:r>
              <a:rPr lang="en-US" sz="3200" dirty="0" err="1" smtClean="0"/>
              <a:t>Markaziy</a:t>
            </a:r>
            <a:r>
              <a:rPr lang="en-US" sz="3200" dirty="0" smtClean="0"/>
              <a:t> </a:t>
            </a:r>
            <a:r>
              <a:rPr lang="en-US" sz="3200" dirty="0" err="1" smtClean="0"/>
              <a:t>Osiyoda</a:t>
            </a:r>
            <a:r>
              <a:rPr lang="en-US" sz="3200" dirty="0" smtClean="0"/>
              <a:t> </a:t>
            </a:r>
            <a:r>
              <a:rPr lang="en-US" sz="3200" dirty="0" err="1" smtClean="0"/>
              <a:t>mo‘g‘ullar</a:t>
            </a:r>
            <a:r>
              <a:rPr lang="en-US" sz="3200" dirty="0" smtClean="0"/>
              <a:t> </a:t>
            </a:r>
            <a:r>
              <a:rPr lang="en-US" sz="3200" dirty="0" err="1" smtClean="0"/>
              <a:t>istilosi</a:t>
            </a:r>
            <a:r>
              <a:rPr lang="en-US" sz="3200" dirty="0" smtClean="0"/>
              <a:t> </a:t>
            </a:r>
            <a:r>
              <a:rPr lang="en-US" sz="3200" dirty="0" err="1" smtClean="0"/>
              <a:t>davrida</a:t>
            </a:r>
            <a:r>
              <a:rPr lang="en-US" sz="3200" dirty="0" smtClean="0"/>
              <a:t> </a:t>
            </a:r>
            <a:r>
              <a:rPr lang="en-US" sz="3200" dirty="0" err="1" smtClean="0"/>
              <a:t>yashagan</a:t>
            </a:r>
            <a:r>
              <a:rPr lang="en-US" sz="3200" dirty="0" smtClean="0"/>
              <a:t>, </a:t>
            </a:r>
            <a:r>
              <a:rPr lang="en-US" sz="3200" dirty="0" err="1" smtClean="0"/>
              <a:t>o‘z</a:t>
            </a:r>
            <a:r>
              <a:rPr lang="en-US" sz="3200" dirty="0" smtClean="0"/>
              <a:t> </a:t>
            </a:r>
            <a:r>
              <a:rPr lang="en-US" sz="3200" dirty="0" err="1" smtClean="0"/>
              <a:t>vatanini</a:t>
            </a:r>
            <a:r>
              <a:rPr lang="en-US" sz="3200" dirty="0" smtClean="0"/>
              <a:t> </a:t>
            </a:r>
            <a:r>
              <a:rPr lang="en-US" sz="3200" dirty="0" err="1" smtClean="0"/>
              <a:t>tark</a:t>
            </a:r>
            <a:r>
              <a:rPr lang="en-US" sz="3200" dirty="0" smtClean="0"/>
              <a:t> </a:t>
            </a:r>
            <a:r>
              <a:rPr lang="en-US" sz="3200" dirty="0" err="1" smtClean="0"/>
              <a:t>etishga</a:t>
            </a:r>
            <a:r>
              <a:rPr lang="en-US" sz="3200" dirty="0" smtClean="0"/>
              <a:t> </a:t>
            </a:r>
            <a:r>
              <a:rPr lang="en-US" sz="3200" dirty="0" err="1" smtClean="0"/>
              <a:t>majbur</a:t>
            </a:r>
            <a:r>
              <a:rPr lang="en-US" sz="3200" dirty="0" smtClean="0"/>
              <a:t> </a:t>
            </a:r>
            <a:r>
              <a:rPr lang="en-US" sz="3200" dirty="0" err="1" smtClean="0"/>
              <a:t>bo‘lgan</a:t>
            </a:r>
            <a:r>
              <a:rPr lang="en-US" sz="3200" dirty="0" smtClean="0"/>
              <a:t>, </a:t>
            </a:r>
            <a:r>
              <a:rPr lang="en-US" sz="3200" dirty="0" err="1" smtClean="0"/>
              <a:t>umri</a:t>
            </a:r>
            <a:r>
              <a:rPr lang="en-US" sz="3200" dirty="0" smtClean="0"/>
              <a:t> </a:t>
            </a:r>
            <a:r>
              <a:rPr lang="en-US" sz="3200" dirty="0" err="1" smtClean="0"/>
              <a:t>darbadarlikda</a:t>
            </a:r>
            <a:r>
              <a:rPr lang="en-US" sz="3200" dirty="0" smtClean="0"/>
              <a:t> </a:t>
            </a:r>
            <a:r>
              <a:rPr lang="en-US" sz="3200" dirty="0" err="1" smtClean="0"/>
              <a:t>kechgan</a:t>
            </a:r>
            <a:r>
              <a:rPr lang="en-US" sz="3200" dirty="0" smtClean="0"/>
              <a:t>. </a:t>
            </a:r>
            <a:r>
              <a:rPr lang="en-US" sz="3200" dirty="0" err="1" smtClean="0"/>
              <a:t>Keyinchalik</a:t>
            </a:r>
            <a:r>
              <a:rPr lang="en-US" sz="3200" dirty="0" smtClean="0"/>
              <a:t> </a:t>
            </a:r>
            <a:r>
              <a:rPr lang="en-US" sz="3200" dirty="0" err="1" smtClean="0"/>
              <a:t>Oltin</a:t>
            </a:r>
            <a:r>
              <a:rPr lang="en-US" sz="3200" dirty="0" smtClean="0"/>
              <a:t> </a:t>
            </a:r>
            <a:r>
              <a:rPr lang="en-US" sz="3200" dirty="0" err="1" smtClean="0"/>
              <a:t>O‘rda</a:t>
            </a:r>
            <a:r>
              <a:rPr lang="en-US" sz="3200" dirty="0" smtClean="0"/>
              <a:t> (</a:t>
            </a:r>
            <a:r>
              <a:rPr lang="en-US" sz="3200" dirty="0" err="1" smtClean="0"/>
              <a:t>Saroy</a:t>
            </a:r>
            <a:r>
              <a:rPr lang="en-US" sz="3200" dirty="0" smtClean="0"/>
              <a:t> </a:t>
            </a:r>
            <a:r>
              <a:rPr lang="en-US" sz="3200" dirty="0" err="1" smtClean="0"/>
              <a:t>shahri</a:t>
            </a:r>
            <a:r>
              <a:rPr lang="en-US" sz="3200" dirty="0" smtClean="0"/>
              <a:t>), </a:t>
            </a:r>
            <a:r>
              <a:rPr lang="en-US" sz="3200" dirty="0" err="1" smtClean="0"/>
              <a:t>Misr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Turkiyada</a:t>
            </a:r>
            <a:r>
              <a:rPr lang="en-US" sz="3200" dirty="0" smtClean="0"/>
              <a:t> </a:t>
            </a:r>
            <a:r>
              <a:rPr lang="en-US" sz="3200" dirty="0" err="1" smtClean="0"/>
              <a:t>yashagan</a:t>
            </a:r>
            <a:r>
              <a:rPr lang="en-US" sz="3200" dirty="0" smtClean="0"/>
              <a:t>. </a:t>
            </a:r>
            <a:r>
              <a:rPr lang="en-US" sz="3200" smtClean="0"/>
              <a:t>Fors, arab tili, adabiyoti, tarixi va xalq og‘zaki poetik ijodini mukammal o‘rgangan, lirik shoir, qasidanavis, epik dostonchi va tarjimon sifatida tanilgan.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2202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621510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Bizgacha</a:t>
            </a:r>
            <a:r>
              <a:rPr lang="en-US" sz="3200" dirty="0" smtClean="0"/>
              <a:t> </a:t>
            </a:r>
            <a:r>
              <a:rPr lang="en-US" sz="3200" dirty="0" err="1" smtClean="0"/>
              <a:t>uning</a:t>
            </a:r>
            <a:r>
              <a:rPr lang="en-US" sz="3200" dirty="0" smtClean="0"/>
              <a:t> 10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ortiq</a:t>
            </a:r>
            <a:r>
              <a:rPr lang="en-US" sz="3200" dirty="0" smtClean="0"/>
              <a:t> </a:t>
            </a:r>
            <a:r>
              <a:rPr lang="en-US" sz="3200" dirty="0" err="1" smtClean="0"/>
              <a:t>g‘azal</a:t>
            </a:r>
            <a:r>
              <a:rPr lang="en-US" sz="3200" dirty="0" smtClean="0"/>
              <a:t>, </a:t>
            </a:r>
            <a:r>
              <a:rPr lang="en-US" sz="3200" dirty="0" err="1" smtClean="0"/>
              <a:t>qasida</a:t>
            </a:r>
            <a:r>
              <a:rPr lang="en-US" sz="3200" dirty="0" smtClean="0"/>
              <a:t>, </a:t>
            </a:r>
            <a:r>
              <a:rPr lang="en-US" sz="3200" dirty="0" err="1" smtClean="0"/>
              <a:t>qit’a</a:t>
            </a:r>
            <a:r>
              <a:rPr lang="en-US" sz="3200" dirty="0" smtClean="0"/>
              <a:t>, </a:t>
            </a:r>
            <a:r>
              <a:rPr lang="en-US" sz="3200" dirty="0" err="1" smtClean="0"/>
              <a:t>ruboiy</a:t>
            </a:r>
            <a:r>
              <a:rPr lang="en-US" sz="3200" dirty="0" smtClean="0"/>
              <a:t>, «</a:t>
            </a:r>
            <a:r>
              <a:rPr lang="en-US" sz="3200" dirty="0" err="1" smtClean="0"/>
              <a:t>Suhayl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Guldursun</a:t>
            </a:r>
            <a:r>
              <a:rPr lang="en-US" sz="3200" dirty="0" smtClean="0"/>
              <a:t>» </a:t>
            </a:r>
            <a:r>
              <a:rPr lang="en-US" sz="3200" dirty="0" err="1" smtClean="0"/>
              <a:t>dostoni</a:t>
            </a:r>
            <a:r>
              <a:rPr lang="en-US" sz="3200" dirty="0" smtClean="0"/>
              <a:t>, «</a:t>
            </a:r>
            <a:r>
              <a:rPr lang="en-US" sz="3200" dirty="0" err="1" smtClean="0"/>
              <a:t>Gulistoni</a:t>
            </a:r>
            <a:r>
              <a:rPr lang="en-US" sz="3200" dirty="0" smtClean="0"/>
              <a:t> bit-</a:t>
            </a:r>
            <a:r>
              <a:rPr lang="en-US" sz="3200" dirty="0" err="1" smtClean="0"/>
              <a:t>turkiy</a:t>
            </a:r>
            <a:r>
              <a:rPr lang="en-US" sz="3200" dirty="0" smtClean="0"/>
              <a:t>» </a:t>
            </a:r>
            <a:r>
              <a:rPr lang="en-US" sz="3200" dirty="0" err="1" smtClean="0"/>
              <a:t>asari</a:t>
            </a:r>
            <a:r>
              <a:rPr lang="en-US" sz="3200" dirty="0" smtClean="0"/>
              <a:t> </a:t>
            </a:r>
            <a:r>
              <a:rPr lang="en-US" sz="3200" dirty="0" err="1" smtClean="0"/>
              <a:t>yetib</a:t>
            </a:r>
            <a:r>
              <a:rPr lang="en-US" sz="3200" dirty="0" smtClean="0"/>
              <a:t> </a:t>
            </a:r>
            <a:r>
              <a:rPr lang="en-US" sz="3200" dirty="0" err="1" smtClean="0"/>
              <a:t>kelgan</a:t>
            </a:r>
            <a:r>
              <a:rPr lang="en-US" sz="3200" dirty="0" smtClean="0"/>
              <a:t>. «</a:t>
            </a:r>
            <a:r>
              <a:rPr lang="en-US" sz="3200" dirty="0" err="1" smtClean="0"/>
              <a:t>Sindbodnoma»ni</a:t>
            </a:r>
            <a:r>
              <a:rPr lang="en-US" sz="3200" dirty="0" smtClean="0"/>
              <a:t> </a:t>
            </a:r>
            <a:r>
              <a:rPr lang="en-US" sz="3200" dirty="0" err="1" smtClean="0"/>
              <a:t>o‘zbek</a:t>
            </a:r>
            <a:r>
              <a:rPr lang="en-US" sz="3200" dirty="0" smtClean="0"/>
              <a:t> </a:t>
            </a:r>
            <a:r>
              <a:rPr lang="en-US" sz="3200" dirty="0" err="1" smtClean="0"/>
              <a:t>tiliga</a:t>
            </a:r>
            <a:r>
              <a:rPr lang="en-US" sz="3200" dirty="0" smtClean="0"/>
              <a:t> </a:t>
            </a:r>
            <a:r>
              <a:rPr lang="en-US" sz="3200" dirty="0" err="1" smtClean="0"/>
              <a:t>qilgan</a:t>
            </a:r>
            <a:r>
              <a:rPr lang="en-US" sz="3200" dirty="0" smtClean="0"/>
              <a:t> </a:t>
            </a:r>
            <a:r>
              <a:rPr lang="en-US" sz="3200" dirty="0" err="1" smtClean="0"/>
              <a:t>tarjimasi</a:t>
            </a:r>
            <a:r>
              <a:rPr lang="en-US" sz="3200" dirty="0" smtClean="0"/>
              <a:t> </a:t>
            </a:r>
            <a:r>
              <a:rPr lang="en-US" sz="3200" dirty="0" err="1" smtClean="0"/>
              <a:t>saqlanmagan</a:t>
            </a:r>
            <a:r>
              <a:rPr lang="en-US" sz="3200" dirty="0" smtClean="0"/>
              <a:t>. </a:t>
            </a:r>
            <a:r>
              <a:rPr lang="en-US" sz="3200" dirty="0" err="1" smtClean="0"/>
              <a:t>She’rlarida</a:t>
            </a:r>
            <a:r>
              <a:rPr lang="en-US" sz="3200" dirty="0" smtClean="0"/>
              <a:t> </a:t>
            </a:r>
            <a:r>
              <a:rPr lang="en-US" sz="3200" dirty="0" err="1" smtClean="0"/>
              <a:t>vatanparvarlik</a:t>
            </a:r>
            <a:r>
              <a:rPr lang="en-US" sz="3200" dirty="0" smtClean="0"/>
              <a:t>, </a:t>
            </a:r>
            <a:r>
              <a:rPr lang="en-US" sz="3200" dirty="0" err="1" smtClean="0"/>
              <a:t>odamiylik</a:t>
            </a:r>
            <a:r>
              <a:rPr lang="en-US" sz="3200" dirty="0" smtClean="0"/>
              <a:t>, </a:t>
            </a:r>
            <a:r>
              <a:rPr lang="en-US" sz="3200" dirty="0" err="1" smtClean="0"/>
              <a:t>inson</a:t>
            </a:r>
            <a:r>
              <a:rPr lang="en-US" sz="3200" dirty="0" smtClean="0"/>
              <a:t> </a:t>
            </a:r>
            <a:r>
              <a:rPr lang="en-US" sz="3200" dirty="0" err="1" smtClean="0"/>
              <a:t>qadr-qimmati</a:t>
            </a:r>
            <a:r>
              <a:rPr lang="en-US" sz="3200" dirty="0" smtClean="0"/>
              <a:t>, </a:t>
            </a:r>
            <a:r>
              <a:rPr lang="en-US" sz="3200" dirty="0" err="1" smtClean="0"/>
              <a:t>do‘stlik</a:t>
            </a:r>
            <a:r>
              <a:rPr lang="en-US" sz="3200" dirty="0" smtClean="0"/>
              <a:t>, </a:t>
            </a:r>
            <a:r>
              <a:rPr lang="en-US" sz="3200" dirty="0" err="1" smtClean="0"/>
              <a:t>muhabbat</a:t>
            </a:r>
            <a:r>
              <a:rPr lang="en-US" sz="3200" dirty="0" smtClean="0"/>
              <a:t> </a:t>
            </a:r>
            <a:r>
              <a:rPr lang="en-US" sz="3200" dirty="0" err="1" smtClean="0"/>
              <a:t>motivlari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birga</a:t>
            </a:r>
            <a:r>
              <a:rPr lang="en-US" sz="3200" dirty="0" smtClean="0"/>
              <a:t> </a:t>
            </a:r>
            <a:r>
              <a:rPr lang="en-US" sz="3200" dirty="0" err="1" smtClean="0"/>
              <a:t>ijtimoiy</a:t>
            </a:r>
            <a:r>
              <a:rPr lang="en-US" sz="3200" dirty="0" smtClean="0"/>
              <a:t> </a:t>
            </a:r>
            <a:r>
              <a:rPr lang="en-US" sz="3200" dirty="0" err="1" smtClean="0"/>
              <a:t>mavzu</a:t>
            </a:r>
            <a:r>
              <a:rPr lang="en-US" sz="3200" dirty="0" smtClean="0"/>
              <a:t> ham </a:t>
            </a:r>
            <a:r>
              <a:rPr lang="en-US" sz="3200" dirty="0" err="1" smtClean="0"/>
              <a:t>kuylangan</a:t>
            </a:r>
            <a:r>
              <a:rPr lang="en-US" sz="3200" dirty="0" smtClean="0"/>
              <a:t> («</a:t>
            </a:r>
            <a:r>
              <a:rPr lang="en-US" sz="3200" dirty="0" err="1" smtClean="0"/>
              <a:t>Ko‘ngul</a:t>
            </a:r>
            <a:r>
              <a:rPr lang="en-US" sz="3200" dirty="0" smtClean="0"/>
              <a:t>», «</a:t>
            </a:r>
            <a:r>
              <a:rPr lang="en-US" sz="3200" dirty="0" err="1" smtClean="0"/>
              <a:t>Topilmas</a:t>
            </a:r>
            <a:r>
              <a:rPr lang="en-US" sz="3200" dirty="0" smtClean="0"/>
              <a:t>», «</a:t>
            </a:r>
            <a:r>
              <a:rPr lang="en-US" sz="3200" dirty="0" err="1" smtClean="0"/>
              <a:t>Erur</a:t>
            </a:r>
            <a:r>
              <a:rPr lang="en-US" sz="3200" dirty="0" smtClean="0"/>
              <a:t>» </a:t>
            </a:r>
            <a:r>
              <a:rPr lang="en-US" sz="3200" dirty="0" err="1" smtClean="0"/>
              <a:t>va</a:t>
            </a:r>
            <a:r>
              <a:rPr lang="en-US" sz="3200" dirty="0" smtClean="0"/>
              <a:t> b.).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5119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614366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Sayfi</a:t>
            </a:r>
            <a:r>
              <a:rPr lang="en-US" dirty="0" smtClean="0"/>
              <a:t> </a:t>
            </a:r>
            <a:r>
              <a:rPr lang="en-US" dirty="0" err="1" smtClean="0"/>
              <a:t>Saroyi</a:t>
            </a:r>
            <a:r>
              <a:rPr lang="en-US" dirty="0" smtClean="0"/>
              <a:t> </a:t>
            </a:r>
            <a:r>
              <a:rPr lang="en-US" dirty="0" err="1" smtClean="0"/>
              <a:t>Sa’diyning</a:t>
            </a:r>
            <a:r>
              <a:rPr lang="en-US" dirty="0" smtClean="0"/>
              <a:t> «</a:t>
            </a:r>
            <a:r>
              <a:rPr lang="en-US" dirty="0" err="1" smtClean="0"/>
              <a:t>Guliston</a:t>
            </a:r>
            <a:r>
              <a:rPr lang="en-US" dirty="0" smtClean="0"/>
              <a:t>» </a:t>
            </a:r>
            <a:r>
              <a:rPr lang="en-US" dirty="0" err="1" smtClean="0"/>
              <a:t>asarini</a:t>
            </a:r>
            <a:r>
              <a:rPr lang="en-US" dirty="0" smtClean="0"/>
              <a:t> </a:t>
            </a:r>
            <a:r>
              <a:rPr lang="en-US" dirty="0" err="1" smtClean="0"/>
              <a:t>o‘zbek</a:t>
            </a:r>
            <a:r>
              <a:rPr lang="en-US" dirty="0" smtClean="0"/>
              <a:t> </a:t>
            </a:r>
            <a:r>
              <a:rPr lang="en-US" dirty="0" err="1" smtClean="0"/>
              <a:t>tiliga</a:t>
            </a:r>
            <a:r>
              <a:rPr lang="en-US" dirty="0" smtClean="0"/>
              <a:t> </a:t>
            </a:r>
            <a:r>
              <a:rPr lang="en-US" dirty="0" err="1" smtClean="0"/>
              <a:t>birinchi</a:t>
            </a:r>
            <a:r>
              <a:rPr lang="en-US" dirty="0" smtClean="0"/>
              <a:t> </a:t>
            </a:r>
            <a:r>
              <a:rPr lang="en-US" dirty="0" err="1" smtClean="0"/>
              <a:t>bo‘lib</a:t>
            </a:r>
            <a:r>
              <a:rPr lang="en-US" dirty="0" smtClean="0"/>
              <a:t> </a:t>
            </a:r>
            <a:r>
              <a:rPr lang="en-US" dirty="0" err="1" smtClean="0"/>
              <a:t>tarjima</a:t>
            </a:r>
            <a:r>
              <a:rPr lang="en-US" dirty="0" smtClean="0"/>
              <a:t> </a:t>
            </a:r>
            <a:r>
              <a:rPr lang="en-US" dirty="0" err="1" smtClean="0"/>
              <a:t>qilib</a:t>
            </a:r>
            <a:r>
              <a:rPr lang="en-US" dirty="0" smtClean="0"/>
              <a:t>, </a:t>
            </a:r>
            <a:r>
              <a:rPr lang="en-US" dirty="0" err="1" smtClean="0"/>
              <a:t>yarim</a:t>
            </a:r>
            <a:r>
              <a:rPr lang="en-US" dirty="0" smtClean="0"/>
              <a:t> original, </a:t>
            </a:r>
            <a:r>
              <a:rPr lang="en-US" dirty="0" err="1" smtClean="0"/>
              <a:t>falsafiy-axloqiy</a:t>
            </a:r>
            <a:r>
              <a:rPr lang="en-US" dirty="0" smtClean="0"/>
              <a:t> «</a:t>
            </a:r>
            <a:r>
              <a:rPr lang="en-US" dirty="0" err="1" smtClean="0"/>
              <a:t>Gulistoni</a:t>
            </a:r>
            <a:r>
              <a:rPr lang="en-US" dirty="0" smtClean="0"/>
              <a:t> bit-</a:t>
            </a:r>
            <a:r>
              <a:rPr lang="en-US" dirty="0" err="1" smtClean="0"/>
              <a:t>turkiy</a:t>
            </a:r>
            <a:r>
              <a:rPr lang="en-US" dirty="0" smtClean="0"/>
              <a:t>» </a:t>
            </a:r>
            <a:r>
              <a:rPr lang="en-US" dirty="0" err="1" smtClean="0"/>
              <a:t>asarini</a:t>
            </a:r>
            <a:r>
              <a:rPr lang="en-US" dirty="0" smtClean="0"/>
              <a:t> </a:t>
            </a:r>
            <a:r>
              <a:rPr lang="en-US" dirty="0" err="1" smtClean="0"/>
              <a:t>yaratgan</a:t>
            </a:r>
            <a:r>
              <a:rPr lang="en-US" dirty="0" smtClean="0"/>
              <a:t> (1391). </a:t>
            </a:r>
            <a:r>
              <a:rPr lang="en-US" dirty="0" err="1" smtClean="0"/>
              <a:t>Sa’diy</a:t>
            </a:r>
            <a:r>
              <a:rPr lang="en-US" dirty="0" smtClean="0"/>
              <a:t> </a:t>
            </a:r>
            <a:r>
              <a:rPr lang="en-US" dirty="0" err="1" smtClean="0"/>
              <a:t>asarining</a:t>
            </a:r>
            <a:r>
              <a:rPr lang="en-US" dirty="0" smtClean="0"/>
              <a:t> </a:t>
            </a:r>
            <a:r>
              <a:rPr lang="en-US" dirty="0" err="1" smtClean="0"/>
              <a:t>asosiy</a:t>
            </a:r>
            <a:r>
              <a:rPr lang="en-US" dirty="0" smtClean="0"/>
              <a:t> </a:t>
            </a:r>
            <a:r>
              <a:rPr lang="en-US" dirty="0" err="1" smtClean="0"/>
              <a:t>mag‘zini</a:t>
            </a:r>
            <a:r>
              <a:rPr lang="en-US" dirty="0" smtClean="0"/>
              <a:t> </a:t>
            </a:r>
            <a:r>
              <a:rPr lang="en-US" dirty="0" err="1" smtClean="0"/>
              <a:t>olib</a:t>
            </a:r>
            <a:r>
              <a:rPr lang="en-US" dirty="0" smtClean="0"/>
              <a:t>, </a:t>
            </a:r>
            <a:r>
              <a:rPr lang="en-US" dirty="0" err="1" smtClean="0"/>
              <a:t>uni</a:t>
            </a:r>
            <a:r>
              <a:rPr lang="en-US" dirty="0" smtClean="0"/>
              <a:t> </a:t>
            </a:r>
            <a:r>
              <a:rPr lang="en-US" dirty="0" err="1" smtClean="0"/>
              <a:t>zamona</a:t>
            </a:r>
            <a:r>
              <a:rPr lang="en-US" dirty="0" smtClean="0"/>
              <a:t> </a:t>
            </a:r>
            <a:r>
              <a:rPr lang="en-US" dirty="0" err="1" smtClean="0"/>
              <a:t>ruhini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mahalliy</a:t>
            </a:r>
            <a:r>
              <a:rPr lang="en-US" dirty="0" smtClean="0"/>
              <a:t> </a:t>
            </a:r>
            <a:r>
              <a:rPr lang="en-US" dirty="0" err="1" smtClean="0"/>
              <a:t>muhitni</a:t>
            </a:r>
            <a:r>
              <a:rPr lang="en-US" dirty="0" smtClean="0"/>
              <a:t> </a:t>
            </a:r>
            <a:r>
              <a:rPr lang="en-US" dirty="0" err="1" smtClean="0"/>
              <a:t>aks</a:t>
            </a:r>
            <a:r>
              <a:rPr lang="en-US" dirty="0" smtClean="0"/>
              <a:t> </a:t>
            </a:r>
            <a:r>
              <a:rPr lang="en-US" dirty="0" err="1" smtClean="0"/>
              <a:t>ettiruvchi</a:t>
            </a:r>
            <a:r>
              <a:rPr lang="en-US" dirty="0" smtClean="0"/>
              <a:t> </a:t>
            </a:r>
            <a:r>
              <a:rPr lang="en-US" dirty="0" err="1" smtClean="0"/>
              <a:t>yangi</a:t>
            </a:r>
            <a:r>
              <a:rPr lang="en-US" dirty="0" smtClean="0"/>
              <a:t> </a:t>
            </a:r>
            <a:r>
              <a:rPr lang="en-US" dirty="0" err="1" smtClean="0"/>
              <a:t>hikoyatlar</a:t>
            </a:r>
            <a:r>
              <a:rPr lang="en-US" dirty="0" smtClean="0"/>
              <a:t>, </a:t>
            </a:r>
            <a:r>
              <a:rPr lang="en-US" dirty="0" err="1" smtClean="0"/>
              <a:t>qit’a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baytlar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to‘ldirgan</a:t>
            </a:r>
            <a:r>
              <a:rPr lang="en-US" dirty="0" smtClean="0"/>
              <a:t>. </a:t>
            </a:r>
            <a:r>
              <a:rPr lang="en-US" dirty="0" err="1" smtClean="0"/>
              <a:t>Asar</a:t>
            </a:r>
            <a:r>
              <a:rPr lang="en-US" dirty="0" smtClean="0"/>
              <a:t> 8 bob, </a:t>
            </a:r>
            <a:r>
              <a:rPr lang="en-US" dirty="0" err="1" smtClean="0"/>
              <a:t>har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bobda</a:t>
            </a:r>
            <a:r>
              <a:rPr lang="en-US" dirty="0" smtClean="0"/>
              <a:t> </a:t>
            </a:r>
            <a:r>
              <a:rPr lang="en-US" dirty="0" err="1" smtClean="0"/>
              <a:t>hikoyatlar</a:t>
            </a:r>
            <a:r>
              <a:rPr lang="en-US" dirty="0" smtClean="0"/>
              <a:t> bor. </a:t>
            </a:r>
            <a:r>
              <a:rPr lang="en-US" dirty="0" err="1" smtClean="0"/>
              <a:t>Hikoyatlarning</a:t>
            </a:r>
            <a:r>
              <a:rPr lang="en-US" dirty="0" smtClean="0"/>
              <a:t> </a:t>
            </a:r>
            <a:r>
              <a:rPr lang="en-US" dirty="0" err="1" smtClean="0"/>
              <a:t>ko‘pchiligi</a:t>
            </a:r>
            <a:r>
              <a:rPr lang="en-US" dirty="0" smtClean="0"/>
              <a:t> </a:t>
            </a:r>
            <a:r>
              <a:rPr lang="en-US" dirty="0" err="1" smtClean="0"/>
              <a:t>didaktik</a:t>
            </a:r>
            <a:r>
              <a:rPr lang="en-US" dirty="0" smtClean="0"/>
              <a:t> </a:t>
            </a:r>
            <a:r>
              <a:rPr lang="en-US" dirty="0" err="1" smtClean="0"/>
              <a:t>mazmunda</a:t>
            </a:r>
            <a:r>
              <a:rPr lang="en-US" dirty="0" smtClean="0"/>
              <a:t>. </a:t>
            </a:r>
            <a:r>
              <a:rPr lang="en-US" dirty="0" err="1" smtClean="0"/>
              <a:t>Shoir</a:t>
            </a:r>
            <a:r>
              <a:rPr lang="en-US" dirty="0" smtClean="0"/>
              <a:t> </a:t>
            </a:r>
            <a:r>
              <a:rPr lang="en-US" dirty="0" err="1" smtClean="0"/>
              <a:t>pand-nasihat</a:t>
            </a:r>
            <a:r>
              <a:rPr lang="en-US" dirty="0" smtClean="0"/>
              <a:t> </a:t>
            </a:r>
            <a:r>
              <a:rPr lang="en-US" dirty="0" err="1" smtClean="0"/>
              <a:t>qilish</a:t>
            </a:r>
            <a:r>
              <a:rPr lang="en-US" dirty="0" smtClean="0"/>
              <a:t> </a:t>
            </a:r>
            <a:r>
              <a:rPr lang="en-US" dirty="0" err="1" smtClean="0"/>
              <a:t>yo‘li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adolat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osoyishtalik</a:t>
            </a:r>
            <a:r>
              <a:rPr lang="en-US" dirty="0" smtClean="0"/>
              <a:t> </a:t>
            </a:r>
            <a:r>
              <a:rPr lang="en-US" dirty="0" err="1" smtClean="0"/>
              <a:t>o‘rnatish</a:t>
            </a:r>
            <a:r>
              <a:rPr lang="en-US" dirty="0" smtClean="0"/>
              <a:t>, </a:t>
            </a:r>
            <a:r>
              <a:rPr lang="en-US" dirty="0" err="1" smtClean="0"/>
              <a:t>zolim</a:t>
            </a:r>
            <a:r>
              <a:rPr lang="en-US" dirty="0" smtClean="0"/>
              <a:t> </a:t>
            </a:r>
            <a:r>
              <a:rPr lang="en-US" dirty="0" err="1" smtClean="0"/>
              <a:t>podsho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amaldorlarni</a:t>
            </a:r>
            <a:r>
              <a:rPr lang="en-US" dirty="0" smtClean="0"/>
              <a:t> </a:t>
            </a:r>
            <a:r>
              <a:rPr lang="en-US" dirty="0" err="1" smtClean="0"/>
              <a:t>insof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adolatga</a:t>
            </a:r>
            <a:r>
              <a:rPr lang="en-US" dirty="0" smtClean="0"/>
              <a:t> </a:t>
            </a:r>
            <a:r>
              <a:rPr lang="en-US" dirty="0" err="1" smtClean="0"/>
              <a:t>chaqirish</a:t>
            </a:r>
            <a:r>
              <a:rPr lang="en-US" dirty="0" smtClean="0"/>
              <a:t>, </a:t>
            </a:r>
            <a:r>
              <a:rPr lang="en-US" dirty="0" err="1" smtClean="0"/>
              <a:t>davlatni</a:t>
            </a:r>
            <a:r>
              <a:rPr lang="en-US" dirty="0" smtClean="0"/>
              <a:t> </a:t>
            </a:r>
            <a:r>
              <a:rPr lang="en-US" dirty="0" err="1" smtClean="0"/>
              <a:t>qat’iy</a:t>
            </a:r>
            <a:r>
              <a:rPr lang="en-US" dirty="0" smtClean="0"/>
              <a:t> </a:t>
            </a:r>
            <a:r>
              <a:rPr lang="en-US" dirty="0" err="1" smtClean="0"/>
              <a:t>qonun-qoidalar</a:t>
            </a:r>
            <a:r>
              <a:rPr lang="en-US" dirty="0" smtClean="0"/>
              <a:t> </a:t>
            </a:r>
            <a:r>
              <a:rPr lang="en-US" dirty="0" err="1" smtClean="0"/>
              <a:t>asosida</a:t>
            </a:r>
            <a:r>
              <a:rPr lang="en-US" dirty="0" smtClean="0"/>
              <a:t> </a:t>
            </a:r>
            <a:r>
              <a:rPr lang="en-US" dirty="0" err="1" smtClean="0"/>
              <a:t>boshqarish</a:t>
            </a:r>
            <a:r>
              <a:rPr lang="en-US" dirty="0" smtClean="0"/>
              <a:t>, </a:t>
            </a:r>
            <a:r>
              <a:rPr lang="en-US" dirty="0" err="1" smtClean="0"/>
              <a:t>kishilar</a:t>
            </a:r>
            <a:r>
              <a:rPr lang="en-US" dirty="0" smtClean="0"/>
              <a:t> </a:t>
            </a:r>
            <a:r>
              <a:rPr lang="en-US" dirty="0" err="1" smtClean="0"/>
              <a:t>xulq-atvorini</a:t>
            </a:r>
            <a:r>
              <a:rPr lang="en-US" dirty="0" smtClean="0"/>
              <a:t> </a:t>
            </a:r>
            <a:r>
              <a:rPr lang="en-US" dirty="0" err="1" smtClean="0"/>
              <a:t>yaxshilash</a:t>
            </a:r>
            <a:r>
              <a:rPr lang="en-US" dirty="0" smtClean="0"/>
              <a:t> </a:t>
            </a:r>
            <a:r>
              <a:rPr lang="en-US" dirty="0" err="1" smtClean="0"/>
              <a:t>mumkin</a:t>
            </a:r>
            <a:r>
              <a:rPr lang="en-US" dirty="0" smtClean="0"/>
              <a:t>, </a:t>
            </a:r>
            <a:r>
              <a:rPr lang="en-US" dirty="0" err="1" smtClean="0"/>
              <a:t>deb</a:t>
            </a:r>
            <a:r>
              <a:rPr lang="en-US" dirty="0" smtClean="0"/>
              <a:t> </a:t>
            </a:r>
            <a:r>
              <a:rPr lang="en-US" dirty="0" err="1" smtClean="0"/>
              <a:t>o‘ylaydi</a:t>
            </a:r>
            <a:r>
              <a:rPr lang="en-US" dirty="0" smtClean="0"/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21337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0079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Shu</a:t>
            </a:r>
            <a:r>
              <a:rPr lang="en-US" sz="3200" dirty="0" smtClean="0"/>
              <a:t> </a:t>
            </a:r>
            <a:r>
              <a:rPr lang="en-US" sz="3200" dirty="0" err="1" smtClean="0"/>
              <a:t>maqsadda</a:t>
            </a:r>
            <a:r>
              <a:rPr lang="en-US" sz="3200" dirty="0" smtClean="0"/>
              <a:t> </a:t>
            </a:r>
            <a:r>
              <a:rPr lang="en-US" sz="3200" dirty="0" err="1" smtClean="0"/>
              <a:t>to‘g‘rilik</a:t>
            </a:r>
            <a:r>
              <a:rPr lang="en-US" sz="3200" dirty="0" smtClean="0"/>
              <a:t>, </a:t>
            </a:r>
            <a:r>
              <a:rPr lang="en-US" sz="3200" dirty="0" err="1" smtClean="0"/>
              <a:t>rostgo‘ylik</a:t>
            </a:r>
            <a:r>
              <a:rPr lang="en-US" sz="3200" dirty="0" smtClean="0"/>
              <a:t>, </a:t>
            </a:r>
            <a:r>
              <a:rPr lang="en-US" sz="3200" dirty="0" err="1" smtClean="0"/>
              <a:t>sadoqat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marhamat</a:t>
            </a:r>
            <a:r>
              <a:rPr lang="en-US" sz="3200" dirty="0" smtClean="0"/>
              <a:t> </a:t>
            </a:r>
            <a:r>
              <a:rPr lang="en-US" sz="3200" dirty="0" err="1" smtClean="0"/>
              <a:t>kabi</a:t>
            </a:r>
            <a:r>
              <a:rPr lang="en-US" sz="3200" dirty="0" smtClean="0"/>
              <a:t> </a:t>
            </a:r>
            <a:r>
              <a:rPr lang="en-US" sz="3200" dirty="0" err="1" smtClean="0"/>
              <a:t>fazilatlarni</a:t>
            </a:r>
            <a:r>
              <a:rPr lang="en-US" sz="3200" dirty="0" smtClean="0"/>
              <a:t> </a:t>
            </a:r>
            <a:r>
              <a:rPr lang="en-US" sz="3200" dirty="0" err="1" smtClean="0"/>
              <a:t>targ‘ib</a:t>
            </a:r>
            <a:r>
              <a:rPr lang="en-US" sz="3200" dirty="0" smtClean="0"/>
              <a:t> </a:t>
            </a:r>
            <a:r>
              <a:rPr lang="en-US" sz="3200" dirty="0" err="1" smtClean="0"/>
              <a:t>etadi</a:t>
            </a:r>
            <a:r>
              <a:rPr lang="en-US" sz="3200" dirty="0" smtClean="0"/>
              <a:t>.</a:t>
            </a:r>
            <a:endParaRPr lang="ru-RU" sz="3200" dirty="0" smtClean="0"/>
          </a:p>
          <a:p>
            <a:r>
              <a:rPr lang="en-US" sz="3200" dirty="0" smtClean="0"/>
              <a:t>      </a:t>
            </a:r>
            <a:r>
              <a:rPr lang="en-US" sz="3200" dirty="0" err="1" smtClean="0"/>
              <a:t>Asar</a:t>
            </a:r>
            <a:r>
              <a:rPr lang="en-US" sz="3200" dirty="0" smtClean="0"/>
              <a:t> </a:t>
            </a:r>
            <a:r>
              <a:rPr lang="en-US" sz="3200" dirty="0" err="1" smtClean="0"/>
              <a:t>katta</a:t>
            </a:r>
            <a:r>
              <a:rPr lang="en-US" sz="3200" dirty="0" smtClean="0"/>
              <a:t> </a:t>
            </a:r>
            <a:r>
              <a:rPr lang="en-US" sz="3200" dirty="0" err="1" smtClean="0"/>
              <a:t>adabiy</a:t>
            </a:r>
            <a:r>
              <a:rPr lang="en-US" sz="3200" dirty="0" smtClean="0"/>
              <a:t> </a:t>
            </a:r>
            <a:r>
              <a:rPr lang="en-US" sz="3200" dirty="0" err="1" smtClean="0"/>
              <a:t>yodgorlik</a:t>
            </a:r>
            <a:r>
              <a:rPr lang="en-US" sz="3200" dirty="0" smtClean="0"/>
              <a:t>, </a:t>
            </a:r>
            <a:r>
              <a:rPr lang="en-US" sz="3200" dirty="0" err="1" smtClean="0"/>
              <a:t>qadimiy</a:t>
            </a:r>
            <a:r>
              <a:rPr lang="en-US" sz="3200" dirty="0" smtClean="0"/>
              <a:t> </a:t>
            </a:r>
            <a:r>
              <a:rPr lang="en-US" sz="3200" dirty="0" err="1" smtClean="0"/>
              <a:t>turkiy</a:t>
            </a:r>
            <a:r>
              <a:rPr lang="en-US" sz="3200" dirty="0" smtClean="0"/>
              <a:t> </a:t>
            </a:r>
            <a:r>
              <a:rPr lang="en-US" sz="3200" dirty="0" err="1" smtClean="0"/>
              <a:t>tilni</a:t>
            </a:r>
            <a:r>
              <a:rPr lang="en-US" sz="3200" dirty="0" smtClean="0"/>
              <a:t> </a:t>
            </a:r>
            <a:r>
              <a:rPr lang="en-US" sz="3200" dirty="0" err="1" smtClean="0"/>
              <a:t>o‘rganishda</a:t>
            </a:r>
            <a:r>
              <a:rPr lang="en-US" sz="3200" dirty="0" smtClean="0"/>
              <a:t> ham </a:t>
            </a:r>
            <a:r>
              <a:rPr lang="en-US" sz="3200" dirty="0" err="1" smtClean="0"/>
              <a:t>muhim</a:t>
            </a:r>
            <a:r>
              <a:rPr lang="en-US" sz="3200" dirty="0" smtClean="0"/>
              <a:t> </a:t>
            </a:r>
            <a:r>
              <a:rPr lang="en-US" sz="3200" dirty="0" err="1" smtClean="0"/>
              <a:t>manbadir</a:t>
            </a:r>
            <a:r>
              <a:rPr lang="en-US" sz="3200" dirty="0" smtClean="0"/>
              <a:t>. </a:t>
            </a:r>
            <a:r>
              <a:rPr lang="en-US" sz="3200" dirty="0" err="1" smtClean="0"/>
              <a:t>Uning</a:t>
            </a:r>
            <a:r>
              <a:rPr lang="en-US" sz="3200" dirty="0" smtClean="0"/>
              <a:t> </a:t>
            </a:r>
            <a:r>
              <a:rPr lang="en-US" sz="3200" dirty="0" err="1" smtClean="0"/>
              <a:t>yagona</a:t>
            </a:r>
            <a:r>
              <a:rPr lang="en-US" sz="3200" dirty="0" smtClean="0"/>
              <a:t> </a:t>
            </a:r>
            <a:r>
              <a:rPr lang="en-US" sz="3200" dirty="0" err="1" smtClean="0"/>
              <a:t>qo‘lyozmasi</a:t>
            </a:r>
            <a:r>
              <a:rPr lang="en-US" sz="3200" dirty="0" smtClean="0"/>
              <a:t> </a:t>
            </a:r>
            <a:r>
              <a:rPr lang="en-US" sz="3200" dirty="0" err="1" smtClean="0"/>
              <a:t>Gollandiyadagi</a:t>
            </a:r>
            <a:r>
              <a:rPr lang="en-US" sz="3200" dirty="0" smtClean="0"/>
              <a:t> Leyden </a:t>
            </a:r>
            <a:r>
              <a:rPr lang="en-US" sz="3200" dirty="0" err="1" smtClean="0"/>
              <a:t>universitetida</a:t>
            </a:r>
            <a:r>
              <a:rPr lang="en-US" sz="3200" dirty="0" smtClean="0"/>
              <a:t> (inv. ?1355), </a:t>
            </a:r>
            <a:r>
              <a:rPr lang="en-US" sz="3200" dirty="0" err="1" smtClean="0"/>
              <a:t>fotonusxasi</a:t>
            </a:r>
            <a:r>
              <a:rPr lang="en-US" sz="3200" dirty="0" smtClean="0"/>
              <a:t>, «</a:t>
            </a:r>
            <a:r>
              <a:rPr lang="en-US" sz="3200" dirty="0" err="1" smtClean="0"/>
              <a:t>Suhayl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Guldursun</a:t>
            </a:r>
            <a:r>
              <a:rPr lang="en-US" sz="3200" dirty="0" smtClean="0"/>
              <a:t>» </a:t>
            </a:r>
            <a:r>
              <a:rPr lang="en-US" sz="3200" dirty="0" err="1" smtClean="0"/>
              <a:t>dostoni</a:t>
            </a:r>
            <a:r>
              <a:rPr lang="en-US" sz="3200" dirty="0" smtClean="0"/>
              <a:t> </a:t>
            </a:r>
            <a:r>
              <a:rPr lang="en-US" sz="3200" dirty="0" err="1" smtClean="0"/>
              <a:t>qo‘lyozmasi</a:t>
            </a:r>
            <a:r>
              <a:rPr lang="en-US" sz="3200" dirty="0" smtClean="0"/>
              <a:t> </a:t>
            </a:r>
            <a:r>
              <a:rPr lang="en-US" sz="3200" dirty="0" err="1" smtClean="0"/>
              <a:t>O‘zbekiston</a:t>
            </a:r>
            <a:r>
              <a:rPr lang="en-US" sz="3200" dirty="0" smtClean="0"/>
              <a:t> </a:t>
            </a:r>
            <a:r>
              <a:rPr lang="en-US" sz="3200" dirty="0" err="1" smtClean="0"/>
              <a:t>Fanlar</a:t>
            </a:r>
            <a:r>
              <a:rPr lang="en-US" sz="3200" dirty="0" smtClean="0"/>
              <a:t> </a:t>
            </a:r>
            <a:r>
              <a:rPr lang="en-US" sz="3200" dirty="0" err="1" smtClean="0"/>
              <a:t>akademiyasi</a:t>
            </a:r>
            <a:r>
              <a:rPr lang="en-US" sz="3200" dirty="0" smtClean="0"/>
              <a:t> </a:t>
            </a:r>
            <a:r>
              <a:rPr lang="en-US" sz="3200" dirty="0" err="1" smtClean="0"/>
              <a:t>Sharqshunoslik</a:t>
            </a:r>
            <a:r>
              <a:rPr lang="en-US" sz="3200" dirty="0" smtClean="0"/>
              <a:t> </a:t>
            </a:r>
            <a:r>
              <a:rPr lang="en-US" sz="3200" dirty="0" err="1" smtClean="0"/>
              <a:t>institutida</a:t>
            </a:r>
            <a:r>
              <a:rPr lang="en-US" sz="3200" dirty="0" smtClean="0"/>
              <a:t> </a:t>
            </a:r>
            <a:r>
              <a:rPr lang="en-US" sz="3200" dirty="0" err="1" smtClean="0"/>
              <a:t>saqlanadi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803726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143668"/>
          </a:xfrm>
        </p:spPr>
        <p:txBody>
          <a:bodyPr>
            <a:normAutofit fontScale="92500"/>
          </a:bodyPr>
          <a:lstStyle/>
          <a:p>
            <a:r>
              <a:rPr lang="en-US" sz="3200" dirty="0" err="1" smtClean="0"/>
              <a:t>Tarixda</a:t>
            </a:r>
            <a:r>
              <a:rPr lang="en-US" sz="3200" dirty="0" smtClean="0"/>
              <a:t>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</a:t>
            </a:r>
            <a:r>
              <a:rPr lang="en-US" sz="3200" dirty="0" err="1" smtClean="0"/>
              <a:t>Abusaid</a:t>
            </a:r>
            <a:r>
              <a:rPr lang="en-US" sz="3200" dirty="0" smtClean="0"/>
              <a:t> </a:t>
            </a:r>
            <a:r>
              <a:rPr lang="en-US" sz="3200" dirty="0" err="1" smtClean="0"/>
              <a:t>Rumiy</a:t>
            </a:r>
            <a:r>
              <a:rPr lang="en-US" sz="3200" dirty="0" smtClean="0"/>
              <a:t> (XV </a:t>
            </a:r>
            <a:r>
              <a:rPr lang="en-US" sz="3200" dirty="0" err="1" smtClean="0"/>
              <a:t>asr</a:t>
            </a:r>
            <a:r>
              <a:rPr lang="en-US" sz="3200" dirty="0" smtClean="0"/>
              <a:t>),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Mahmud </a:t>
            </a:r>
            <a:r>
              <a:rPr lang="en-US" sz="3200" dirty="0" err="1" smtClean="0"/>
              <a:t>Ushshoq</a:t>
            </a:r>
            <a:r>
              <a:rPr lang="en-US" sz="3200" dirty="0" smtClean="0"/>
              <a:t> (XV </a:t>
            </a:r>
            <a:r>
              <a:rPr lang="en-US" sz="3200" dirty="0" err="1" smtClean="0"/>
              <a:t>asr</a:t>
            </a:r>
            <a:r>
              <a:rPr lang="en-US" sz="3200" dirty="0" smtClean="0"/>
              <a:t>) </a:t>
            </a:r>
            <a:r>
              <a:rPr lang="en-US" sz="3200" dirty="0" err="1" smtClean="0"/>
              <a:t>kabi</a:t>
            </a:r>
            <a:r>
              <a:rPr lang="en-US" sz="3200" dirty="0" smtClean="0"/>
              <a:t> </a:t>
            </a:r>
            <a:r>
              <a:rPr lang="en-US" sz="3200" dirty="0" err="1" smtClean="0"/>
              <a:t>allomalar</a:t>
            </a:r>
            <a:r>
              <a:rPr lang="en-US" sz="3200" dirty="0" smtClean="0"/>
              <a:t> </a:t>
            </a:r>
            <a:r>
              <a:rPr lang="en-US" sz="3200" dirty="0" err="1" smtClean="0"/>
              <a:t>nomi</a:t>
            </a:r>
            <a:r>
              <a:rPr lang="en-US" sz="3200" dirty="0" smtClean="0"/>
              <a:t> ham </a:t>
            </a:r>
            <a:r>
              <a:rPr lang="en-US" sz="3200" dirty="0" err="1" smtClean="0"/>
              <a:t>ma’lumdir</a:t>
            </a:r>
            <a:r>
              <a:rPr lang="en-US" sz="3200" dirty="0" smtClean="0"/>
              <a:t>. </a:t>
            </a:r>
            <a:r>
              <a:rPr lang="en-US" sz="3200" dirty="0" err="1" smtClean="0"/>
              <a:t>Har</a:t>
            </a:r>
            <a:r>
              <a:rPr lang="en-US" sz="3200" dirty="0" smtClean="0"/>
              <a:t> </a:t>
            </a:r>
            <a:r>
              <a:rPr lang="en-US" sz="3200" dirty="0" err="1" smtClean="0"/>
              <a:t>ikkala</a:t>
            </a:r>
            <a:r>
              <a:rPr lang="en-US" sz="3200" dirty="0" smtClean="0"/>
              <a:t>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</a:t>
            </a:r>
            <a:r>
              <a:rPr lang="en-US" sz="3200" dirty="0" err="1" smtClean="0"/>
              <a:t>musiqashunos</a:t>
            </a:r>
            <a:r>
              <a:rPr lang="en-US" sz="3200" dirty="0" smtClean="0"/>
              <a:t>, </a:t>
            </a:r>
            <a:r>
              <a:rPr lang="en-US" sz="3200" dirty="0" err="1" smtClean="0"/>
              <a:t>hofiz</a:t>
            </a:r>
            <a:r>
              <a:rPr lang="en-US" sz="3200" dirty="0" smtClean="0"/>
              <a:t>, </a:t>
            </a:r>
            <a:r>
              <a:rPr lang="en-US" sz="3200" dirty="0" err="1" smtClean="0"/>
              <a:t>bastakor</a:t>
            </a:r>
            <a:r>
              <a:rPr lang="en-US" sz="3200" dirty="0" smtClean="0"/>
              <a:t> </a:t>
            </a:r>
            <a:r>
              <a:rPr lang="en-US" sz="3200" dirty="0" err="1" smtClean="0"/>
              <a:t>sifatida</a:t>
            </a:r>
            <a:r>
              <a:rPr lang="en-US" sz="3200" dirty="0" smtClean="0"/>
              <a:t> dong </a:t>
            </a:r>
            <a:r>
              <a:rPr lang="en-US" sz="3200" dirty="0" err="1" smtClean="0"/>
              <a:t>taratgan</a:t>
            </a:r>
            <a:r>
              <a:rPr lang="en-US" sz="3200" dirty="0" smtClean="0"/>
              <a:t>.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Mahmud </a:t>
            </a:r>
            <a:r>
              <a:rPr lang="en-US" sz="3200" dirty="0" err="1" smtClean="0"/>
              <a:t>Xorazmiy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</a:t>
            </a:r>
            <a:r>
              <a:rPr lang="en-US" sz="3200" dirty="0" err="1" smtClean="0"/>
              <a:t>ruboiylari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tarixda</a:t>
            </a:r>
            <a:r>
              <a:rPr lang="en-US" sz="3200" dirty="0" smtClean="0"/>
              <a:t> </a:t>
            </a:r>
            <a:r>
              <a:rPr lang="en-US" sz="3200" dirty="0" err="1" smtClean="0"/>
              <a:t>qolgan</a:t>
            </a:r>
            <a:r>
              <a:rPr lang="en-US" sz="3200" dirty="0" smtClean="0"/>
              <a:t>. </a:t>
            </a:r>
            <a:r>
              <a:rPr lang="en-US" sz="3200" dirty="0" err="1" smtClean="0"/>
              <a:t>Har</a:t>
            </a:r>
            <a:r>
              <a:rPr lang="en-US" sz="3200" dirty="0" smtClean="0"/>
              <a:t> </a:t>
            </a:r>
            <a:r>
              <a:rPr lang="en-US" sz="3200" dirty="0" err="1" smtClean="0"/>
              <a:t>uchchalalari</a:t>
            </a:r>
            <a:r>
              <a:rPr lang="en-US" sz="3200" dirty="0" smtClean="0"/>
              <a:t> ham </a:t>
            </a:r>
            <a:r>
              <a:rPr lang="en-US" sz="3200" dirty="0" err="1" smtClean="0"/>
              <a:t>maydonlarda</a:t>
            </a:r>
            <a:r>
              <a:rPr lang="en-US" sz="3200" dirty="0" smtClean="0"/>
              <a:t> </a:t>
            </a:r>
            <a:r>
              <a:rPr lang="en-US" sz="3200" dirty="0" err="1" smtClean="0"/>
              <a:t>kurash</a:t>
            </a:r>
            <a:r>
              <a:rPr lang="en-US" sz="3200" dirty="0" smtClean="0"/>
              <a:t> </a:t>
            </a:r>
            <a:r>
              <a:rPr lang="en-US" sz="3200" dirty="0" err="1" smtClean="0"/>
              <a:t>tushgani</a:t>
            </a:r>
            <a:r>
              <a:rPr lang="en-US" sz="3200" dirty="0" smtClean="0"/>
              <a:t> </a:t>
            </a:r>
            <a:r>
              <a:rPr lang="en-US" sz="3200" dirty="0" err="1" smtClean="0"/>
              <a:t>uchun</a:t>
            </a:r>
            <a:r>
              <a:rPr lang="en-US" sz="3200" dirty="0" smtClean="0"/>
              <a:t>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</a:t>
            </a:r>
            <a:r>
              <a:rPr lang="en-US" sz="3200" dirty="0" err="1" smtClean="0"/>
              <a:t>degan</a:t>
            </a:r>
            <a:r>
              <a:rPr lang="en-US" sz="3200" dirty="0" smtClean="0"/>
              <a:t> nom </a:t>
            </a:r>
            <a:r>
              <a:rPr lang="en-US" sz="3200" dirty="0" err="1" smtClean="0"/>
              <a:t>olganlar</a:t>
            </a:r>
            <a:r>
              <a:rPr lang="en-US" sz="3200" dirty="0" smtClean="0"/>
              <a:t> </a:t>
            </a:r>
            <a:r>
              <a:rPr lang="en-US" sz="3200" dirty="0" err="1" smtClean="0"/>
              <a:t>Pahlavon</a:t>
            </a:r>
            <a:r>
              <a:rPr lang="en-US" sz="3200" dirty="0" smtClean="0"/>
              <a:t> Mahmud </a:t>
            </a:r>
            <a:r>
              <a:rPr lang="en-US" sz="3200" dirty="0" err="1" smtClean="0"/>
              <a:t>ruboiylarini</a:t>
            </a:r>
            <a:r>
              <a:rPr lang="en-US" sz="3200" dirty="0" smtClean="0"/>
              <a:t> </a:t>
            </a:r>
            <a:r>
              <a:rPr lang="en-US" sz="3200" dirty="0" err="1" smtClean="0"/>
              <a:t>o’zbekchaga</a:t>
            </a:r>
            <a:r>
              <a:rPr lang="en-US" sz="3200" dirty="0" smtClean="0"/>
              <a:t> </a:t>
            </a:r>
            <a:r>
              <a:rPr lang="en-US" sz="3200" dirty="0" err="1" smtClean="0"/>
              <a:t>To’xtasin</a:t>
            </a:r>
            <a:r>
              <a:rPr lang="en-US" sz="3200" dirty="0" smtClean="0"/>
              <a:t> </a:t>
            </a:r>
            <a:r>
              <a:rPr lang="en-US" sz="3200" dirty="0" err="1" smtClean="0"/>
              <a:t>Jalolov</a:t>
            </a:r>
            <a:r>
              <a:rPr lang="en-US" sz="3200" dirty="0" smtClean="0"/>
              <a:t>, </a:t>
            </a:r>
            <a:r>
              <a:rPr lang="en-US" sz="3200" dirty="0" err="1" smtClean="0"/>
              <a:t>Muinzoda</a:t>
            </a:r>
            <a:r>
              <a:rPr lang="en-US" sz="3200" dirty="0" smtClean="0"/>
              <a:t>, </a:t>
            </a:r>
            <a:r>
              <a:rPr lang="en-US" sz="3200" dirty="0" err="1" smtClean="0"/>
              <a:t>Vasfiy</a:t>
            </a:r>
            <a:r>
              <a:rPr lang="en-US" sz="3200" dirty="0" smtClean="0"/>
              <a:t>, </a:t>
            </a:r>
            <a:r>
              <a:rPr lang="en-US" sz="3200" dirty="0" err="1" smtClean="0"/>
              <a:t>Matnazar</a:t>
            </a:r>
            <a:r>
              <a:rPr lang="en-US" sz="3200" dirty="0" smtClean="0"/>
              <a:t> </a:t>
            </a:r>
            <a:r>
              <a:rPr lang="en-US" sz="3200" dirty="0" err="1" smtClean="0"/>
              <a:t>Abdulhakim</a:t>
            </a:r>
            <a:r>
              <a:rPr lang="en-US" sz="3200" dirty="0" smtClean="0"/>
              <a:t>, </a:t>
            </a:r>
            <a:r>
              <a:rPr lang="en-US" sz="3200" dirty="0" err="1" smtClean="0"/>
              <a:t>Ergash</a:t>
            </a:r>
            <a:r>
              <a:rPr lang="en-US" sz="3200" dirty="0" smtClean="0"/>
              <a:t> </a:t>
            </a:r>
            <a:r>
              <a:rPr lang="en-US" sz="3200" dirty="0" err="1" smtClean="0"/>
              <a:t>Ochilovlar</a:t>
            </a:r>
            <a:r>
              <a:rPr lang="en-US" sz="3200" dirty="0" smtClean="0"/>
              <a:t> </a:t>
            </a:r>
            <a:r>
              <a:rPr lang="en-US" sz="3200" dirty="0" err="1" smtClean="0"/>
              <a:t>tarjima</a:t>
            </a:r>
            <a:r>
              <a:rPr lang="en-US" sz="3200" dirty="0" smtClean="0"/>
              <a:t> </a:t>
            </a:r>
            <a:r>
              <a:rPr lang="en-US" sz="3200" dirty="0" err="1" smtClean="0"/>
              <a:t>qilgan</a:t>
            </a:r>
            <a:r>
              <a:rPr lang="en-US" sz="3200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33542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6286544"/>
          </a:xfrm>
        </p:spPr>
        <p:txBody>
          <a:bodyPr>
            <a:normAutofit/>
          </a:bodyPr>
          <a:lstStyle/>
          <a:p>
            <a:r>
              <a:rPr lang="en-US" dirty="0" err="1" smtClean="0"/>
              <a:t>Shamsidin</a:t>
            </a:r>
            <a:r>
              <a:rPr lang="en-US" dirty="0" smtClean="0"/>
              <a:t> </a:t>
            </a:r>
            <a:r>
              <a:rPr lang="en-US" dirty="0" err="1" smtClean="0"/>
              <a:t>Somiyning</a:t>
            </a:r>
            <a:r>
              <a:rPr lang="en-US" dirty="0" smtClean="0"/>
              <a:t> «</a:t>
            </a:r>
            <a:r>
              <a:rPr lang="en-US" dirty="0" err="1" smtClean="0"/>
              <a:t>Qomus-ul-a’lom</a:t>
            </a:r>
            <a:r>
              <a:rPr lang="en-US" dirty="0" smtClean="0"/>
              <a:t>», </a:t>
            </a:r>
            <a:r>
              <a:rPr lang="en-US" dirty="0" err="1" smtClean="0"/>
              <a:t>Lutf</a:t>
            </a:r>
            <a:r>
              <a:rPr lang="en-US" dirty="0" smtClean="0"/>
              <a:t> </a:t>
            </a:r>
            <a:r>
              <a:rPr lang="en-US" dirty="0" err="1" smtClean="0"/>
              <a:t>Alibek</a:t>
            </a:r>
            <a:r>
              <a:rPr lang="en-US" dirty="0" smtClean="0"/>
              <a:t> </a:t>
            </a:r>
            <a:r>
              <a:rPr lang="en-US" dirty="0" err="1" smtClean="0"/>
              <a:t>Ozarning</a:t>
            </a:r>
            <a:r>
              <a:rPr lang="en-US" dirty="0" smtClean="0"/>
              <a:t> «</a:t>
            </a:r>
            <a:r>
              <a:rPr lang="en-US" dirty="0" err="1" smtClean="0"/>
              <a:t>Otashkada</a:t>
            </a:r>
            <a:r>
              <a:rPr lang="en-US" dirty="0" smtClean="0"/>
              <a:t>» </a:t>
            </a:r>
            <a:r>
              <a:rPr lang="en-US" dirty="0" err="1" smtClean="0"/>
              <a:t>asarlarida</a:t>
            </a:r>
            <a:r>
              <a:rPr lang="en-US" dirty="0" smtClean="0"/>
              <a:t> </a:t>
            </a:r>
            <a:r>
              <a:rPr lang="en-US" dirty="0" err="1" smtClean="0"/>
              <a:t>shuningdek</a:t>
            </a:r>
            <a:r>
              <a:rPr lang="en-US" dirty="0" smtClean="0"/>
              <a:t> «</a:t>
            </a:r>
            <a:r>
              <a:rPr lang="en-US" dirty="0" err="1" smtClean="0"/>
              <a:t>Manoqiba»da</a:t>
            </a:r>
            <a:r>
              <a:rPr lang="en-US" dirty="0" smtClean="0"/>
              <a:t> </a:t>
            </a:r>
            <a:r>
              <a:rPr lang="en-US" dirty="0" err="1" smtClean="0"/>
              <a:t>yozilishicha</a:t>
            </a:r>
            <a:r>
              <a:rPr lang="en-US" dirty="0" smtClean="0"/>
              <a:t>, </a:t>
            </a:r>
            <a:r>
              <a:rPr lang="en-US" dirty="0" err="1" smtClean="0"/>
              <a:t>Pahlavon</a:t>
            </a:r>
            <a:r>
              <a:rPr lang="en-US" dirty="0" smtClean="0"/>
              <a:t> Mahmud </a:t>
            </a:r>
            <a:r>
              <a:rPr lang="en-US" dirty="0" err="1" smtClean="0"/>
              <a:t>olim</a:t>
            </a:r>
            <a:r>
              <a:rPr lang="en-US" dirty="0" smtClean="0"/>
              <a:t>, </a:t>
            </a:r>
            <a:r>
              <a:rPr lang="en-US" dirty="0" err="1" smtClean="0"/>
              <a:t>shoir</a:t>
            </a:r>
            <a:r>
              <a:rPr lang="en-US" dirty="0" smtClean="0"/>
              <a:t>, </a:t>
            </a:r>
            <a:r>
              <a:rPr lang="en-US" dirty="0" err="1" smtClean="0"/>
              <a:t>kuragi</a:t>
            </a:r>
            <a:r>
              <a:rPr lang="en-US" dirty="0" smtClean="0"/>
              <a:t> </a:t>
            </a:r>
            <a:r>
              <a:rPr lang="en-US" dirty="0" err="1" smtClean="0"/>
              <a:t>erga</a:t>
            </a:r>
            <a:r>
              <a:rPr lang="en-US" dirty="0" smtClean="0"/>
              <a:t> </a:t>
            </a:r>
            <a:r>
              <a:rPr lang="en-US" dirty="0" err="1" smtClean="0"/>
              <a:t>tegmagan</a:t>
            </a:r>
            <a:r>
              <a:rPr lang="en-US" dirty="0" smtClean="0"/>
              <a:t> </a:t>
            </a:r>
            <a:r>
              <a:rPr lang="en-US" dirty="0" err="1" smtClean="0"/>
              <a:t>pahlavon</a:t>
            </a:r>
            <a:r>
              <a:rPr lang="en-US" dirty="0" smtClean="0"/>
              <a:t>, </a:t>
            </a:r>
            <a:r>
              <a:rPr lang="en-US" dirty="0" err="1" smtClean="0"/>
              <a:t>shu</a:t>
            </a:r>
            <a:r>
              <a:rPr lang="en-US" dirty="0" smtClean="0"/>
              <a:t> </a:t>
            </a:r>
            <a:r>
              <a:rPr lang="en-US" dirty="0" err="1" smtClean="0"/>
              <a:t>bilan</a:t>
            </a:r>
            <a:r>
              <a:rPr lang="en-US" dirty="0" smtClean="0"/>
              <a:t> </a:t>
            </a:r>
            <a:r>
              <a:rPr lang="en-US" dirty="0" err="1" smtClean="0"/>
              <a:t>birga</a:t>
            </a:r>
            <a:r>
              <a:rPr lang="en-US" dirty="0" smtClean="0"/>
              <a:t> </a:t>
            </a:r>
            <a:r>
              <a:rPr lang="en-US" dirty="0" err="1" smtClean="0"/>
              <a:t>po’stindo’z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telpakdo’z</a:t>
            </a:r>
            <a:r>
              <a:rPr lang="en-US" dirty="0" smtClean="0"/>
              <a:t> </a:t>
            </a:r>
            <a:r>
              <a:rPr lang="en-US" dirty="0" err="1" smtClean="0"/>
              <a:t>usta</a:t>
            </a:r>
            <a:r>
              <a:rPr lang="en-US" dirty="0" smtClean="0"/>
              <a:t> </a:t>
            </a:r>
            <a:r>
              <a:rPr lang="en-US" dirty="0" err="1" smtClean="0"/>
              <a:t>bo’lgan</a:t>
            </a:r>
            <a:r>
              <a:rPr lang="en-US" dirty="0" smtClean="0"/>
              <a:t>.</a:t>
            </a:r>
          </a:p>
          <a:p>
            <a:endParaRPr lang="en" dirty="0" smtClean="0"/>
          </a:p>
          <a:p>
            <a:r>
              <a:rPr lang="en-US" dirty="0" err="1" smtClean="0"/>
              <a:t>Uning</a:t>
            </a:r>
            <a:r>
              <a:rPr lang="en-US" dirty="0" smtClean="0"/>
              <a:t> «</a:t>
            </a:r>
            <a:r>
              <a:rPr lang="en-US" dirty="0" err="1" smtClean="0"/>
              <a:t>Kanzul</a:t>
            </a:r>
            <a:r>
              <a:rPr lang="en-US" dirty="0" smtClean="0"/>
              <a:t> </a:t>
            </a:r>
            <a:r>
              <a:rPr lang="en-US" dirty="0" err="1" smtClean="0"/>
              <a:t>haqoyiq</a:t>
            </a:r>
            <a:r>
              <a:rPr lang="en-US" dirty="0" smtClean="0"/>
              <a:t>» («</a:t>
            </a:r>
            <a:r>
              <a:rPr lang="en-US" dirty="0" err="1" smtClean="0"/>
              <a:t>Haqiqatlar</a:t>
            </a:r>
            <a:r>
              <a:rPr lang="en-US" dirty="0" smtClean="0"/>
              <a:t> </a:t>
            </a:r>
            <a:r>
              <a:rPr lang="en-US" dirty="0" err="1" smtClean="0"/>
              <a:t>xazinasi</a:t>
            </a:r>
            <a:r>
              <a:rPr lang="en-US" dirty="0" smtClean="0"/>
              <a:t>») </a:t>
            </a:r>
            <a:r>
              <a:rPr lang="en-US" dirty="0" err="1" smtClean="0"/>
              <a:t>nomli</a:t>
            </a:r>
            <a:r>
              <a:rPr lang="en-US" dirty="0" smtClean="0"/>
              <a:t> </a:t>
            </a:r>
            <a:r>
              <a:rPr lang="en-US" dirty="0" err="1" smtClean="0"/>
              <a:t>masnaviy</a:t>
            </a:r>
            <a:r>
              <a:rPr lang="en-US" dirty="0" smtClean="0"/>
              <a:t> </a:t>
            </a:r>
            <a:r>
              <a:rPr lang="en-US" dirty="0" err="1" smtClean="0"/>
              <a:t>yaratgani</a:t>
            </a:r>
            <a:r>
              <a:rPr lang="en-US" dirty="0" smtClean="0"/>
              <a:t> </a:t>
            </a:r>
            <a:r>
              <a:rPr lang="en-US" dirty="0" err="1" smtClean="0"/>
              <a:t>haqida</a:t>
            </a:r>
            <a:r>
              <a:rPr lang="en-US" dirty="0" smtClean="0"/>
              <a:t> </a:t>
            </a:r>
            <a:r>
              <a:rPr lang="en-US" dirty="0" err="1" smtClean="0"/>
              <a:t>ma’lumot</a:t>
            </a:r>
            <a:r>
              <a:rPr lang="en-US" dirty="0" smtClean="0"/>
              <a:t> bor. </a:t>
            </a:r>
            <a:r>
              <a:rPr lang="en-US" dirty="0" err="1" smtClean="0"/>
              <a:t>Pahlavon</a:t>
            </a:r>
            <a:r>
              <a:rPr lang="en-US" dirty="0" smtClean="0"/>
              <a:t> </a:t>
            </a:r>
            <a:r>
              <a:rPr lang="en-US" dirty="0" err="1" smtClean="0"/>
              <a:t>Mahmudning</a:t>
            </a:r>
            <a:r>
              <a:rPr lang="en-US" dirty="0" smtClean="0"/>
              <a:t> </a:t>
            </a:r>
            <a:r>
              <a:rPr lang="en-US" dirty="0" err="1" smtClean="0"/>
              <a:t>ruboiylari</a:t>
            </a:r>
            <a:r>
              <a:rPr lang="en-US" dirty="0" smtClean="0"/>
              <a:t> </a:t>
            </a:r>
            <a:r>
              <a:rPr lang="en-US" dirty="0" err="1" smtClean="0"/>
              <a:t>mashhurdir</a:t>
            </a:r>
            <a:r>
              <a:rPr lang="en-US" dirty="0" smtClean="0"/>
              <a:t>. </a:t>
            </a:r>
            <a:r>
              <a:rPr lang="en-US" dirty="0" err="1" smtClean="0"/>
              <a:t>Shoir</a:t>
            </a:r>
            <a:r>
              <a:rPr lang="en-US" dirty="0" smtClean="0"/>
              <a:t> </a:t>
            </a:r>
            <a:r>
              <a:rPr lang="en-US" dirty="0" err="1" smtClean="0"/>
              <a:t>o’z</a:t>
            </a:r>
            <a:r>
              <a:rPr lang="en-US" dirty="0" smtClean="0"/>
              <a:t> </a:t>
            </a:r>
            <a:r>
              <a:rPr lang="en-US" dirty="0" err="1" smtClean="0"/>
              <a:t>ruboiylarini</a:t>
            </a:r>
            <a:r>
              <a:rPr lang="en-US" dirty="0" smtClean="0"/>
              <a:t> </a:t>
            </a:r>
            <a:r>
              <a:rPr lang="en-US" dirty="0" err="1" smtClean="0"/>
              <a:t>fors-tojik</a:t>
            </a:r>
            <a:r>
              <a:rPr lang="en-US" dirty="0" smtClean="0"/>
              <a:t> </a:t>
            </a:r>
            <a:r>
              <a:rPr lang="en-US" dirty="0" err="1" smtClean="0"/>
              <a:t>tilida</a:t>
            </a:r>
            <a:r>
              <a:rPr lang="en-US" dirty="0" smtClean="0"/>
              <a:t> </a:t>
            </a:r>
            <a:r>
              <a:rPr lang="en-US" dirty="0" err="1" smtClean="0"/>
              <a:t>yozgan</a:t>
            </a:r>
            <a:r>
              <a:rPr lang="en-US" dirty="0" smtClean="0"/>
              <a:t>. Bu </a:t>
            </a:r>
            <a:r>
              <a:rPr lang="en-US" dirty="0" err="1" smtClean="0"/>
              <a:t>durdonalar</a:t>
            </a:r>
            <a:r>
              <a:rPr lang="en-US" dirty="0" smtClean="0"/>
              <a:t> </a:t>
            </a:r>
            <a:r>
              <a:rPr lang="en-US" dirty="0" err="1" smtClean="0"/>
              <a:t>asrlardan</a:t>
            </a:r>
            <a:r>
              <a:rPr lang="en-US" dirty="0" smtClean="0"/>
              <a:t> </a:t>
            </a:r>
            <a:r>
              <a:rPr lang="en-US" dirty="0" err="1" smtClean="0"/>
              <a:t>asrga</a:t>
            </a:r>
            <a:r>
              <a:rPr lang="en-US" dirty="0" smtClean="0"/>
              <a:t> </a:t>
            </a:r>
            <a:r>
              <a:rPr lang="en-US" dirty="0" err="1" smtClean="0"/>
              <a:t>o’tib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necha</a:t>
            </a:r>
            <a:r>
              <a:rPr lang="en-US" dirty="0" smtClean="0"/>
              <a:t> </a:t>
            </a:r>
            <a:r>
              <a:rPr lang="en-US" dirty="0" err="1" smtClean="0"/>
              <a:t>avlodni</a:t>
            </a:r>
            <a:r>
              <a:rPr lang="en-US" dirty="0" smtClean="0"/>
              <a:t> </a:t>
            </a:r>
            <a:r>
              <a:rPr lang="en-US" dirty="0" err="1" smtClean="0"/>
              <a:t>tarbiyalab</a:t>
            </a:r>
            <a:r>
              <a:rPr lang="en-US" dirty="0" smtClean="0"/>
              <a:t>, </a:t>
            </a:r>
            <a:r>
              <a:rPr lang="en-US" dirty="0" err="1" smtClean="0"/>
              <a:t>bizning</a:t>
            </a:r>
            <a:r>
              <a:rPr lang="en-US" dirty="0" smtClean="0"/>
              <a:t> </a:t>
            </a:r>
            <a:r>
              <a:rPr lang="en-US" dirty="0" err="1" smtClean="0"/>
              <a:t>zamongacha</a:t>
            </a:r>
            <a:r>
              <a:rPr lang="en-US" dirty="0" smtClean="0"/>
              <a:t> </a:t>
            </a:r>
            <a:r>
              <a:rPr lang="en-US" dirty="0" err="1" smtClean="0"/>
              <a:t>etib</a:t>
            </a:r>
            <a:r>
              <a:rPr lang="en-US" dirty="0" smtClean="0"/>
              <a:t> </a:t>
            </a:r>
            <a:r>
              <a:rPr lang="en-US" dirty="0" err="1" smtClean="0"/>
              <a:t>keldi</a:t>
            </a:r>
            <a:r>
              <a:rPr lang="en-US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580345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791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3" y="0"/>
            <a:ext cx="9131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937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4294967295"/>
          </p:nvPr>
        </p:nvSpPr>
        <p:spPr>
          <a:xfrm>
            <a:off x="1143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21209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A8F6C6-BA44-4216-98A9-9F0926F5B47D}" type="slidenum">
              <a:rPr lang="en-US"/>
              <a:pPr>
                <a:defRPr/>
              </a:pPr>
              <a:t>169</a:t>
            </a:fld>
            <a:endParaRPr lang="en-US"/>
          </a:p>
        </p:txBody>
      </p:sp>
      <p:sp>
        <p:nvSpPr>
          <p:cNvPr id="36867" name="Rectangle 10"/>
          <p:cNvSpPr>
            <a:spLocks noChangeArrowheads="1"/>
          </p:cNvSpPr>
          <p:nvPr/>
        </p:nvSpPr>
        <p:spPr bwMode="auto">
          <a:xfrm>
            <a:off x="1258888" y="1557338"/>
            <a:ext cx="69119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2" tIns="45696" rIns="91392" bIns="45696">
            <a:spAutoFit/>
          </a:bodyPr>
          <a:lstStyle/>
          <a:p>
            <a:pPr algn="ctr"/>
            <a:endParaRPr lang="uz-Cyrl-UZ" sz="4400" b="1">
              <a:solidFill>
                <a:srgbClr val="1663C0"/>
              </a:solidFill>
              <a:latin typeface="Constantia" pitchFamily="18" charset="0"/>
            </a:endParaRPr>
          </a:p>
          <a:p>
            <a:pPr algn="ctr"/>
            <a:endParaRPr lang="uz-Cyrl-UZ" sz="4400" b="1">
              <a:solidFill>
                <a:srgbClr val="1663C0"/>
              </a:solidFill>
              <a:latin typeface="Constantia" pitchFamily="18" charset="0"/>
            </a:endParaRPr>
          </a:p>
          <a:p>
            <a:pPr algn="ctr"/>
            <a:r>
              <a:rPr lang="uz-Cyrl-UZ" sz="4400" b="1">
                <a:solidFill>
                  <a:srgbClr val="B5EDFD"/>
                </a:solidFill>
              </a:rPr>
              <a:t>ЭЪТИБОРИНГИЗ УЧУН РАХМАТ</a:t>
            </a:r>
            <a:endParaRPr lang="ru-RU" sz="4400" b="1">
              <a:solidFill>
                <a:srgbClr val="B5E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8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11560" y="980728"/>
            <a:ext cx="8064896" cy="5400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G’aznaviylar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va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Saljuqiylar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tomonidan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Xorazmning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bosib</a:t>
            </a:r>
            <a:r>
              <a:rPr lang="en-US" sz="6000" b="1" dirty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>
                <a:solidFill>
                  <a:prstClr val="black"/>
                </a:solidFill>
                <a:latin typeface="Times New Roman"/>
                <a:ea typeface="Times New Roman"/>
              </a:rPr>
              <a:t>olinishi</a:t>
            </a:r>
            <a:endParaRPr lang="en-US" sz="6000" b="1" dirty="0" smtClean="0">
              <a:solidFill>
                <a:prstClr val="black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0226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</a:t>
            </a:r>
            <a:r>
              <a:rPr lang="en-US" sz="27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G’aznaviy</a:t>
            </a:r>
            <a:r>
              <a:rPr lang="en-US" sz="27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ishlarni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nihoyatda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ustalik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tinch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singillarini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ukasi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turmushga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Ammo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voqealarning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tarzda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rivojlanib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borishi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Bag‘dod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xalifasi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Qodirni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tashvishga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solayotgan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ham,  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Mahmud </a:t>
            </a:r>
            <a:r>
              <a:rPr lang="en-US" sz="27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G‘znaviyning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kuchayishini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istamas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bois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Qodir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o‘rtada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nifoq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chiqarishga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maqsadiga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erishdi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Qodir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Ma’munga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elchisi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faxriy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kiyim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Ayn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Ad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Daula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Zayn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Al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Milla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ya’ni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u="sng" dirty="0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ko‘zi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dindorlar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jamoasining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ko‘rki</a:t>
            </a:r>
            <a:r>
              <a:rPr lang="en-US" sz="27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 </a:t>
            </a:r>
            <a:r>
              <a:rPr lang="en-US" sz="2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unvoni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yorlig’ini</a:t>
            </a:r>
            <a:r>
              <a:rPr lang="en-US" sz="2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topshirdi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771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voqea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Qodir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rejasiga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g’azablanishiga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Xuddi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shunday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ham.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1014-yilda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Xorazmdagi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elchisi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nomini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juma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namozida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xutbaga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qo‘shib</a:t>
            </a:r>
            <a:r>
              <a:rPr lang="en-US" sz="36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o‘qitishni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ahvolga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bois u </a:t>
            </a:r>
            <a:r>
              <a:rPr lang="en-US" sz="3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ikkiyoqlama</a:t>
            </a:r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siyosat</a:t>
            </a:r>
            <a:r>
              <a:rPr lang="en-US" sz="3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49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6"/>
          <p:cNvSpPr txBox="1">
            <a:spLocks noChangeArrowheads="1"/>
          </p:cNvSpPr>
          <p:nvPr/>
        </p:nvSpPr>
        <p:spPr bwMode="auto">
          <a:xfrm>
            <a:off x="251520" y="981075"/>
            <a:ext cx="8640959" cy="50167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ru-RU" sz="3200" b="1" dirty="0" smtClean="0">
                <a:solidFill>
                  <a:srgbClr val="009900"/>
                </a:solidFill>
                <a:latin typeface="Times New Roman" pitchFamily="18" charset="0"/>
              </a:rPr>
              <a:t>Режа</a:t>
            </a:r>
            <a:r>
              <a:rPr lang="ru-RU" sz="3200" b="1" dirty="0">
                <a:solidFill>
                  <a:srgbClr val="009900"/>
                </a:solidFill>
                <a:latin typeface="Times New Roman" pitchFamily="18" charset="0"/>
              </a:rPr>
              <a:t>:</a:t>
            </a:r>
          </a:p>
          <a:p>
            <a:pPr marL="514350" indent="-514350" eaLnBrk="1" hangingPunct="1">
              <a:buAutoNum type="arabicPeriod"/>
            </a:pP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Anushteginiy-Xorazmshoxlar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siyosiy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tarixi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eaLnBrk="1" hangingPunct="1">
              <a:buAutoNum type="arabicPeriod"/>
            </a:pP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boshqaruvi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siyosiy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tizimi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eaLnBrk="1" hangingPunct="1">
              <a:buAutoNum type="arabicPeriod"/>
            </a:pP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harbiy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boshqaruvi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514350" indent="-514350" eaLnBrk="1" hangingPunct="1">
              <a:buAutoNum type="arabicPeriod"/>
            </a:pP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Chingiziylar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tashkil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topishi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Movarounnahr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Chigatoy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ulusi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tarkibida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eaLnBrk="1" hangingPunct="1">
              <a:buAutoNum type="arabicPeriod"/>
            </a:pP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Chigatoy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ulusi-ma’muriy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tuzilishi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boshqaruvi</a:t>
            </a:r>
            <a:endParaRPr lang="en-US" sz="3200" b="1" dirty="0">
              <a:solidFill>
                <a:srgbClr val="0099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 eaLnBrk="1" hangingPunct="1">
              <a:buAutoNum type="arabicPeriod"/>
            </a:pP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Chigatoy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ulusida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iqtisodiy</a:t>
            </a:r>
            <a:r>
              <a:rPr lang="en-US" sz="3200" b="1" dirty="0" smtClean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munosabatlar</a:t>
            </a:r>
            <a:r>
              <a:rPr lang="en-US" sz="3200" b="1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8094663" y="44450"/>
          <a:ext cx="941387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" name="Точечный рисунок" r:id="rId3" imgW="1809524" imgH="1542857" progId="PBrush">
                  <p:embed/>
                </p:oleObj>
              </mc:Choice>
              <mc:Fallback>
                <p:oleObj name="Точечный рисунок" r:id="rId3" imgW="1809524" imgH="1542857" progId="PBrush">
                  <p:embed/>
                  <p:pic>
                    <p:nvPicPr>
                      <p:cNvPr id="0" name="Picture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DFDFD"/>
                          </a:clrFrom>
                          <a:clrTo>
                            <a:srgbClr val="FDFDFD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4663" y="44450"/>
                        <a:ext cx="941387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Dastlab</a:t>
            </a:r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Niso</a:t>
            </a:r>
            <a:r>
              <a:rPr lang="en-US" sz="3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Farovada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Mahmud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nomiga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xutba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o‘qildi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 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Urganchda</a:t>
            </a:r>
            <a:r>
              <a:rPr lang="en-US" sz="3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ishni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oshirishga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jur’at</a:t>
            </a:r>
            <a:r>
              <a:rPr lang="en-US" sz="3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</a:t>
            </a:r>
            <a:r>
              <a:rPr lang="en-US" sz="3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olmadi</a:t>
            </a:r>
            <a:r>
              <a:rPr lang="en-US" sz="3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qo‘rqdi</a:t>
            </a:r>
            <a:r>
              <a:rPr lang="en-US" sz="3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ikkiyoqlama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siyosat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mamalakatni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</a:t>
            </a:r>
            <a:r>
              <a:rPr lang="en-US" sz="3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saqlab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qololmadi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navbatda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siyosatdan</a:t>
            </a:r>
            <a:r>
              <a:rPr lang="en-US" sz="3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Xorazmdagi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ayrim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doiralar</a:t>
            </a:r>
            <a:r>
              <a:rPr lang="en-US" sz="3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norozi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bo‘ldilar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1130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Beruniy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voqealarga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shaxsan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guvohlik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ma’lumotlariga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Xazoraspda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urushga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turgandi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bosh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hojib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Alptakin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Buxoriy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boshliq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«Biz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Mahmudga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bo‘ysunmaymiz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Xazoraspdan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Gurganjga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Yo‘l-yo‘lakay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yarash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bitimiga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imzo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kkan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Xorazmshohga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masalada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ijobiy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maslahat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rgan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a’yonlarni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o‘ldirishdi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qamal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oxiri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kirishdi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ko‘shkida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isyonchilar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ko‘shkini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yoqib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o‘ldirishdi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yoshda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eslaydi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runiy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435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14578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Alptakin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shohing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jiyani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yoshli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Ali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Ma’munni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o‘tqazdi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Alptakin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Ahmad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To‘g‘on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dunyo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ko‘rmagan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yigitchani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burchakka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o‘tqazib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o‘zlari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xohlagancha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odamlarni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o‘ldirib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mol-mulklari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boyliklarini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saltanatni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vayron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—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.— 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Kim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kimga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yoqmasa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Alptakin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boshladilar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To‘rt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osmoni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tiniq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turdi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qo‘llari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saltanat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uyini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vayron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qildilarki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kofrlar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mamlakatida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musulmonlarga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yomonlik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qilinmagan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931970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runiy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bo‘layotgan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turolmas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piyoda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askar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500 </a:t>
            </a:r>
            <a:r>
              <a:rPr lang="en-US" altLang="ja-JP" sz="28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en-US" sz="28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1017-yilning  3-iyulida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Gurganj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egallandi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Mahmud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ixtiyoriga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unvoni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qolinib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Mahmudning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sarkardasi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asli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Oltintosh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tayinlandi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Mahmud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G‘aznaviy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yosh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oilaviy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sulolasi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a’zolari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olim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runiyni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G‘azna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mustaqilligiga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barham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rildi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411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/>
                <a:ea typeface="Times New Roman"/>
              </a:rPr>
              <a:t>	</a:t>
            </a:r>
            <a:r>
              <a:rPr lang="en-US" sz="2800" b="1" dirty="0" err="1" smtClean="0">
                <a:latin typeface="Times New Roman"/>
                <a:ea typeface="Times New Roman"/>
              </a:rPr>
              <a:t>Xorazmning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G’aznaviylarga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qaramlik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davri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b="1" dirty="0" smtClean="0">
                <a:latin typeface="Times New Roman"/>
                <a:ea typeface="Times New Roman"/>
              </a:rPr>
              <a:t>1017-1040 </a:t>
            </a:r>
            <a:r>
              <a:rPr lang="en-US" sz="2800" b="1" dirty="0" err="1" smtClean="0">
                <a:latin typeface="Times New Roman"/>
                <a:ea typeface="Times New Roman"/>
              </a:rPr>
              <a:t>yillarda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davom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etdi</a:t>
            </a:r>
            <a:r>
              <a:rPr lang="en-US" sz="2800" dirty="0" smtClean="0">
                <a:latin typeface="Times New Roman"/>
                <a:ea typeface="Times New Roman"/>
              </a:rPr>
              <a:t>. Bu </a:t>
            </a:r>
            <a:r>
              <a:rPr lang="en-US" sz="2800" dirty="0" err="1" smtClean="0">
                <a:latin typeface="Times New Roman"/>
                <a:ea typeface="Times New Roman"/>
              </a:rPr>
              <a:t>davrda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Ma’muniylar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o’rniga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b="1" dirty="0" err="1" smtClean="0">
                <a:latin typeface="Times New Roman"/>
                <a:ea typeface="Times New Roman"/>
              </a:rPr>
              <a:t>Xorazmga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ru-RU" sz="2800" dirty="0" smtClean="0">
                <a:latin typeface="Times New Roman"/>
                <a:ea typeface="Times New Roman"/>
              </a:rPr>
              <a:t> </a:t>
            </a:r>
            <a:r>
              <a:rPr lang="ru-RU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Oltintoshiylar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(</a:t>
            </a:r>
            <a:r>
              <a:rPr lang="ru-RU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Oltuntosh</a:t>
            </a:r>
            <a:r>
              <a:rPr lang="ru-RU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, </a:t>
            </a:r>
            <a:r>
              <a:rPr lang="ru-RU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Horun</a:t>
            </a:r>
            <a:r>
              <a:rPr lang="ru-RU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, </a:t>
            </a:r>
            <a:r>
              <a:rPr lang="ru-RU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Handon</a:t>
            </a:r>
            <a:r>
              <a:rPr lang="ru-RU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)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sulolalari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b="1" u="sng" dirty="0" err="1">
                <a:latin typeface="Times New Roman"/>
                <a:ea typeface="Times New Roman"/>
              </a:rPr>
              <a:t>Xorazmshohlar</a:t>
            </a:r>
            <a:r>
              <a:rPr lang="ru-RU" sz="2800" b="1" u="sng" dirty="0">
                <a:latin typeface="Times New Roman"/>
                <a:ea typeface="Times New Roman"/>
              </a:rPr>
              <a:t> </a:t>
            </a:r>
            <a:r>
              <a:rPr lang="ru-RU" sz="2800" b="1" u="sng" dirty="0" err="1">
                <a:latin typeface="Times New Roman"/>
                <a:ea typeface="Times New Roman"/>
              </a:rPr>
              <a:t>unvoni</a:t>
            </a:r>
            <a:r>
              <a:rPr lang="ru-RU" sz="2800" b="1" u="sng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bilan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davlat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boshqaruvini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amalga</a:t>
            </a:r>
            <a:r>
              <a:rPr lang="ru-RU" sz="2800" dirty="0">
                <a:latin typeface="Times New Roman"/>
                <a:ea typeface="Times New Roman"/>
              </a:rPr>
              <a:t> </a:t>
            </a:r>
            <a:r>
              <a:rPr lang="ru-RU" sz="2800" dirty="0" err="1">
                <a:latin typeface="Times New Roman"/>
                <a:ea typeface="Times New Roman"/>
              </a:rPr>
              <a:t>oshirganlar</a:t>
            </a:r>
            <a:r>
              <a:rPr lang="ru-RU" sz="2800" dirty="0" smtClean="0">
                <a:latin typeface="Times New Roman"/>
                <a:ea typeface="Times New Roman"/>
              </a:rPr>
              <a:t>.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Tobora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kuchaya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boryotgan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Saljuqiylar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g’aznaviylar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o’rtasida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nizo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chiqib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1040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y.da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Dandanakon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sh.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yonida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o’rtasida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qattiq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janglar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Saljuq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turklari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g’olib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chiqadilar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g’aznaviylar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mulkini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qo’lga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kiritib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Xorazmni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ham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qaram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qiladilar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b="1" i="1" dirty="0" err="1">
                <a:solidFill>
                  <a:srgbClr val="0000FF"/>
                </a:solidFill>
                <a:latin typeface="Times New Roman"/>
                <a:ea typeface="Times New Roman"/>
              </a:rPr>
              <a:t>Oltintoshlar</a:t>
            </a:r>
            <a:r>
              <a:rPr lang="en-US" sz="2800" b="1" i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00FF"/>
                </a:solidFill>
                <a:latin typeface="Times New Roman"/>
                <a:ea typeface="Times New Roman"/>
              </a:rPr>
              <a:t>sulolasining</a:t>
            </a:r>
            <a:r>
              <a:rPr lang="en-US" sz="2800" b="1" i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so’ngga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vakillari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saljuqiylar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qo’lida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turli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lavozimlarda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xizmat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qilganlar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lekan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ularga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xorazmshoh</a:t>
            </a:r>
            <a:r>
              <a:rPr lang="en-US" sz="28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unvoni</a:t>
            </a:r>
            <a:r>
              <a:rPr lang="en-US" sz="28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beralmagan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Xorazmni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1040 (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ayrim</a:t>
            </a:r>
            <a:r>
              <a:rPr lang="en-US" sz="28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manbalarda</a:t>
            </a:r>
            <a:r>
              <a:rPr lang="en-US" sz="28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 1043)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y.dan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Saljuq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sultonlari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tomonidan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tayinlangan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hokimlar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boshqargan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996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11560" y="980728"/>
            <a:ext cx="8064896" cy="5400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Anushteginiylar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davrida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Xorazm</a:t>
            </a:r>
            <a:endParaRPr lang="en-US" sz="6000" b="1" dirty="0">
              <a:solidFill>
                <a:prstClr val="black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2891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boyliklari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asrda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borav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hunarmandlari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Movarounnahrdagi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mavq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Savdo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sohasida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xorazmliklar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oldinda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qo‘rg‘onlarda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yashagan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hqonlari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tobora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saroyi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amaldorlaridan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turkiy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o‘g‘uzlarning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kdili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qabilasidan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Anushtakin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sulolasiga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mansub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ustunligidan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4544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Anushtakin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o‘smirlik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chog‘ida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o‘tmay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iqtidori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zakovatini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saljuqiylarning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ko‘zga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ko‘ringan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amirlaridan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sipohsolar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Izzatiddin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Onor</a:t>
            </a:r>
            <a:r>
              <a:rPr lang="en-US" sz="32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Bilg</a:t>
            </a:r>
            <a:r>
              <a:rPr lang="ru-RU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(1098-yilda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o‘ldirilgan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saroy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xizmatiga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Anushtakinga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omad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pog‘onalarida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ko‘tarila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Xususan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hukmdorlardan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Malikshoh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(1072–1092)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obro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‘-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martabaga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lashkarboshi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Anushteginni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1077-yilda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noyib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tayinlaydi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886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1097-yilda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Anushtakin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rkyoruq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Qutbiddin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Muhammadni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(1097–1127)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o‘tgach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mobaynida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saljuqiylarga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sodiqlik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anjar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rahbarligida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borilgan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qatnashadi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Qutbiddin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farzandi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taraqqiy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qudrati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sarfladi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Xullas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anushtakinlar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sulolasining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vosita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Qutbiddin</a:t>
            </a:r>
            <a:r>
              <a:rPr lang="en-US" sz="2800" b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Muhammadning</a:t>
            </a:r>
            <a:r>
              <a:rPr lang="en-US" sz="28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bog‘landi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3295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Qutbiddin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etgach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sodiq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vassalining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ulkan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xizmatlarini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nazarga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ikkilanmasdan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e’tirozsiz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o‘rniga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yoshli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Jaloliddin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(1127–1156)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qo‘ygan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tarixida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o‘ringa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arbobi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mohir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diplomat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botir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dovyurak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sarkarda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o‘qimishli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Marvdagi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madrasalarda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tahsil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ko‘rgan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-fan,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san’atni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g‘oyat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qadrlovchi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din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arboblari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fuqarolarga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g‘amxo‘r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2358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11560" y="980728"/>
            <a:ext cx="8064896" cy="5400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Ma’muniylar</a:t>
            </a:r>
            <a:r>
              <a:rPr lang="en-US" sz="6000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davrida</a:t>
            </a:r>
            <a:r>
              <a:rPr lang="en-US" sz="6000" b="1" dirty="0" smtClean="0">
                <a:solidFill>
                  <a:schemeClr val="tx1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schemeClr val="tx1"/>
                </a:solidFill>
                <a:latin typeface="Times New Roman"/>
                <a:ea typeface="Times New Roman"/>
              </a:rPr>
              <a:t>Xorazm</a:t>
            </a:r>
            <a:endParaRPr lang="ru-RU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08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9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bilimi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iqtidori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qobiliyatini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mustaqilligiga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qaratdi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oliyjanob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ezgu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zaif</a:t>
            </a:r>
            <a:r>
              <a:rPr lang="en-US" sz="29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qadami</a:t>
            </a:r>
            <a:r>
              <a:rPr lang="en-US" sz="2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kamchiliklaridan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mohirona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foydalandi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ota-bobosiday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hokimiyatga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sodiq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chorasiz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tutilgan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taktik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Ammo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sodiqlik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uzog‘i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yildan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oshmadi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alarning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yinchalik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borishi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jarayoni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vassal  </a:t>
            </a:r>
            <a:r>
              <a:rPr lang="en-US" sz="29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9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o‘rtasida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skin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burilish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yasashga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1136–1138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-yillarda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693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Gap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Xurosondan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to 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Qashg‘argacha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rlarda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shohlik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taxtini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so‘rardi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Xuddi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davrda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vassali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Otsizning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shon-shuhrati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qudrat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mavq</a:t>
            </a:r>
            <a:r>
              <a:rPr lang="ru-RU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ta’sir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doirasining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oshib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borayotganligi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sultoni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Sanjarni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zovta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qilayotgan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Bag‘dodda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taxtda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o‘tirgan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Al-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Mustajid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(1118–1135)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yingi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Muqtovfiy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(1136–1160)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582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Shuning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ayniqsa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Muqtovfiy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vassal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o‘zaro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bir-birlariga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gijgijlab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urushtirib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manfaatlari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fursat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poylar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Muqtovfiy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Otsizning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janglardagi</a:t>
            </a:r>
            <a:r>
              <a:rPr lang="en-US" sz="3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botirligi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jasoratini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ulug‘lab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yozgan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xatlari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yuborgan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qimmatbaho</a:t>
            </a:r>
            <a:r>
              <a:rPr lang="en-US" sz="3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kiyim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sarposi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sovg‘alari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hamda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Otsizni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hududlarining</a:t>
            </a:r>
            <a:r>
              <a:rPr lang="en-US" sz="3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to‘la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sultoni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jo‘natgan</a:t>
            </a:r>
            <a:r>
              <a:rPr lang="en-US" sz="3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yorlig‘idan</a:t>
            </a:r>
            <a:r>
              <a:rPr lang="en-US" sz="3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bilsa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1141-yildan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e’tiboran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nomidan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suratda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oltin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tangalar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zarb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452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vassallik</a:t>
            </a:r>
            <a:r>
              <a:rPr lang="en-US" sz="28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shartlarini</a:t>
            </a:r>
            <a:r>
              <a:rPr lang="en-US" sz="2800" b="1" i="1" u="sng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1130-yilda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Sirdaryoning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oqimid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Jand</a:t>
            </a:r>
            <a:r>
              <a:rPr lang="en-US" sz="28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Mang‘ishloq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isyon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Otsizdan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olmasin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jazolashga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Shafqatsiz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Xazorasp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ostonasidagi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mahorabada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tarixchi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Mirxond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Otsizning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o‘glini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El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Qutlug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tushadi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shaxsan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buyrug‘iga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binoan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shamshir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tashlanadi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vaqtlarga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iztirob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alamini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133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Vassalni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jazolagan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jiyani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Sulaymonshohni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ammo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to‘plab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xalqining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qo‘llab-quvvatlashi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himoyasi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Sulaymonshohni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haydab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Mohir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diplomat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zahotiyoq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chirim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so‘raydi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sodiqlik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izhor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anoyilardan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1139-yilda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Jurjon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viloyatidagi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Kobudjon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Buxorodagi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noibi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yaqinlaridan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Zangi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qatl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o‘ch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baholaydi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6552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Bu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nisbatan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keskin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choralar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ko‘rmaydi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Sharqdan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dahshatli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layotganligi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ehtimoldan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qariyb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chodirlik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taxminan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150–200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kishilik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ko‘chmanchi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dastlab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Chiguchak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atroflarida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joylashdilar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janubi-g‘arb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tomonga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qoraxoniylar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Bolosog‘unni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61638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Bolosog’un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shahrini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poytaxt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lgiladilar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g‘arbga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Shosh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Farg‘ona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Zarafshon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Qashqadaryo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hujumlar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uyushtirib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tahdid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sola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boshladilar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murojaat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arab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tarixchisi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-al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Asir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yozishicha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boylikka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to‘la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yashnagan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rlariga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emasligini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ongli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suratda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dinor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majburiyatini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ko‘chmanchilar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hujumidan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943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1128-yilda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sharqdan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Qashqarga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O‘shanda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sultonining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qashg‘ar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Ahmad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al-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Ammo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yinchalik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qirg‘iz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uyg‘urlarni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o‘zlariga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kuchga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to‘lgach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o‘sha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1137-yilda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kiradilar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qarindoshlaridan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Samarqand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hokimi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Mahmud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Arslonshoh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Xo‘jandda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mag‘lubiyatga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Samarqandga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Sanjardan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so‘rab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murojaat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7226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oy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puxta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tayyorlandi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qarashli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jiston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G‘azna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Mozandaron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vassal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viloyatlardan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to‘pladi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Qoraxitoylarda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kishilik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o‘rtadagi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1141-yil 9-s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ntabrda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Katvon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dashtligida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Mahmud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Arslonshoh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batamom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tor-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qo‘shinlaridan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jangchi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halok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Mahmudxon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rmizga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qochdi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mulki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qarorgohi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xotin</a:t>
            </a:r>
            <a:r>
              <a:rPr lang="en-US" sz="2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o‘lja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so‘ng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egallaydilar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D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yarli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8431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ngilganligini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eshitib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ustalik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fursatni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g‘animat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1141–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1142-yillarda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Xurosonga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raxsni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ishg‘ol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etgach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Sanjarning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yo‘qligidan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Marvni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Nishopurni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egallaydi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muvaffaqiyatsizlikka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Marvga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qaytgach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Otsizning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odoblarcha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xatti-harakatlarini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chirmadi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1143–1144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1147-yil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noyabrida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gunohlari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chirim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so‘rab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hukmronligini</a:t>
            </a:r>
            <a:r>
              <a:rPr lang="en-US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tan  </a:t>
            </a:r>
            <a:r>
              <a:rPr lang="en-US" sz="2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yarash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bitimi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imzolandi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8568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764704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Arab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manbalarida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Xorazmning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arab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lashkarboshilari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Salim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ibi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Ziyod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va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/>
                <a:ea typeface="Times New Roman"/>
              </a:rPr>
              <a:t>Umayya</a:t>
            </a:r>
            <a:r>
              <a:rPr lang="en-US" sz="2800" b="1" dirty="0" smtClean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ibn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Abdulloh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tomonidan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ikki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marta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buysundirilganligi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to’g’risida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gapiriladi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Aslini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olganda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bu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yerlarga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ham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Movarounnahr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shaharlariga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nisbatan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qilinganidek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talon-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toroj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yurishlari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uyushtirilib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turilgan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Faqat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VIII 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asr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boshidagina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Xuroson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noibi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Qutayba</a:t>
            </a:r>
            <a:r>
              <a:rPr lang="en-US" sz="2800" b="1" dirty="0">
                <a:solidFill>
                  <a:srgbClr val="0000FF"/>
                </a:solidFill>
                <a:latin typeface="Times New Roman"/>
                <a:ea typeface="Times New Roman"/>
              </a:rPr>
              <a:t> ibn Muslim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boshchiligidagi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qo’shinlar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Xorazmni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uzil-kesil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bosib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oldilar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Qutayba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xorazmliklarning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tarixiy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adabiyoti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madaniy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merosini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yaratgan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saqlab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kelgan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olimlarni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qirib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yuboradi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va</a:t>
            </a:r>
            <a:r>
              <a:rPr lang="en-US" sz="2800" b="1" i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quvg’in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qiladi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Shuning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uchun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ham,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arablargacha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Xorazmshohlar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davlati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tarixiga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oid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yetarli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yozma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manbalar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uchramaydi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1152-yil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</a:t>
            </a:r>
            <a:r>
              <a:rPr lang="ru-RU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uchinchi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marta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boradi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o‘gli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Abul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Fath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Arslonni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tayinlaydi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vassalining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xatti-harakatiga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befarq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Buning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shundaki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kuchsizlanib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9709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1153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yil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g‘uzlarga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asirga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e’tiboran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hukmronligi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inqiroz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rlarini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ngaytirdi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g‘uzlarga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homiylik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Balx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g‘uzlari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yo‘lboshchilaridan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xatida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g‘uzlar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o‘rtasida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vositachi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taklif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qilganligi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haqidagi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bor.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1156-yilda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asirlikdan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qochganda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darhol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taktik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yo‘lini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o‘zgartirib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ozodlikka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chiqqanligi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tabriklaydi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Sultonga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sodiqligini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izhor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1156-yili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Ammo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shuhratini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tiklay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1157-yilda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olamdan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5232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Otsizdan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1156–1172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otasiga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vaziyatlarda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nimalardan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Avvalo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yashashdan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to‘xtadi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ko‘chmanchi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g‘uzlar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unda-bunda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boshliklarini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ettirmoqda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Qoraxoniylar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afsonadagid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qo‘g‘irchoq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davlatchalar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kliklarga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taraqqiyotiga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to‘sqinlik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soladigan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biror-bir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qolmagan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57411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Xurosondagi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darajada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foydalana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olmadi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u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Xurosonni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o‘ziga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qaratdi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ozorlar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yurtida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mustahkamlanib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Abxar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Zanjan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Kazvin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3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zotdor</a:t>
            </a:r>
            <a:r>
              <a:rPr lang="en-US" sz="3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tuyalarni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yurtiga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urushlar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Yozma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manbalar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Arslonning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diplomat,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musulmon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birligi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arbobi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bo‘lganligini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ko‘rsatadi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9431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1172-yilda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kiradilar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taqdiri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g‘oyatda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El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Arslonning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(1172–1200)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tarixida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yuksak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cho‘qqiga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ko‘tarildi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davlatlardan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aylandi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hukmronligining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boshlang‘ich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davrlarida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qiyinchiliklarni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o‘tishiga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to‘g‘ri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1088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hayotligi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Takashning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og‘asi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Sultonshoh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Mahmud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merosxo‘r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e’lon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1172–1193-yillar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roppa-rosa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birodariga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1193-yilda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Sultonshoh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Mahmudning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so‘nggi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tayanchi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Saraxsni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ixtilofga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qiyinchilik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G‘ur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podshosi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G‘iyosiddin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turardi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Ayniqsa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G‘iyosiddin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xavfli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sz="28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Sharqda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orzusida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qulayroq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imkoniyatga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6820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otasi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xususan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bobosi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tanlagan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—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Xorazmni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etish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dadillik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uyushtirilgan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muvaffaqiyatli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yakunlanmagan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tushmadi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Chunki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to‘sqinlik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jangovar</a:t>
            </a:r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jangchi</a:t>
            </a:r>
            <a:r>
              <a:rPr lang="en-US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suvoriylar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qipchoqlar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huzuriga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Qipchoqlar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Jonkishi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xotin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uylanadi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Qipchoqlarning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Bayot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qabilasidan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uroniylar</a:t>
            </a:r>
            <a:r>
              <a:rPr lang="en-US" sz="28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qarluqlar</a:t>
            </a:r>
            <a:r>
              <a:rPr lang="en-US" sz="28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ug‘raklar</a:t>
            </a:r>
            <a:r>
              <a:rPr lang="en-US" sz="28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xalajlar</a:t>
            </a:r>
            <a:r>
              <a:rPr lang="en-US" sz="28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yirik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qabilalarini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098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XII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asrning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80-yillarida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Xurosonda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ro‘y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ichki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nizolardan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ustalik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1187-yilda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Nishopurni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1192-yilda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Rayni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1193-yilda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Marvni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1194-yilda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saljuqiylar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sultoni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To‘g‘rulb</a:t>
            </a:r>
            <a:r>
              <a:rPr lang="ru-RU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 II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qaqshatqich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zarba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To‘g‘rulb</a:t>
            </a:r>
            <a:r>
              <a:rPr lang="ru-RU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o‘ldirildi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g‘arbiy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baravardan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ortiq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b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vosita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g‘urliklar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abbosiy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xalifalar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garadosh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959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Bu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Nosirni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zovta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qilmoqda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saljuqiylarning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batamom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zaiflashib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qolganligidan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xalifaligi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hududlarini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kengaytirish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Nihoyatda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zgir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uzoqni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biladigan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arbobi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1194-yilda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xalifalik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tor-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ltirdi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Iroqqa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xo‘jayinlard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egalladilar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tariqa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g‘oyatda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32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davlatga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soldi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xalqaro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maydondagi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obro-e’tibori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mavq</a:t>
            </a:r>
            <a:r>
              <a:rPr 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oshdi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189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1200-yil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3-iyulda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Nishopurga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boradigan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vafot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ulkan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saltanatda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tartibsizliklar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b</a:t>
            </a:r>
            <a:r>
              <a:rPr lang="ru-RU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boshliklar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o‘zboshimchalikdan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harakatlar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bahona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Iroq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poytaxti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Bag‘dodda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xorazmliklarga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qirg‘in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boshlandi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G‘urlar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Janubda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Saraxs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Naus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Abiv</a:t>
            </a: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rdni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45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764704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Arablarning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shafqatsiz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zulmi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quvginiga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ukasi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Xurzod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tarafdorlaridan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boshchiligida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712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y.dan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730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y.gacha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Xazar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xoqonligi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ko’chib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o’rnashib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armiya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davlatni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ishlarini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qo’llariga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mavqelarini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mustahkamlab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Kavkazda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arablar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yerlarga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xavf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sola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boshlaydidar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6860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avjiga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o‘rniga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1200-yil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3-avgustda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norozi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Muhammadning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o‘gay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og‘asi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Nishopur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hokimi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Hinduxon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maqsadida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to‘plash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maqsadida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Marvga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jo‘nab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Ammo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muammo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u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Takashning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Muhammadshohning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Turkonxotin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faoliyatining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kaliti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qo‘lida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rasmiy</a:t>
            </a:r>
            <a:r>
              <a:rPr lang="en-US" sz="3200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xolos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31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turklardan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Turkonxotinga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bo‘ysunardi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boshliqlar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moliya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boshqarmasi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urug‘i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bayotlar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qo‘lidagi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Umidim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Allohdan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yozuv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muhridan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qudratli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nihoyatda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qattiqqo‘l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ellik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elchilarni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qabul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diplomatik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munosabatlarni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qilardi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xotinning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qarindosh-urug‘lari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yarli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faxrli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lavozimlarini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Samarqand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boshlig‘i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og‘asi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To‘g‘ayxon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O‘tror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shahrining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noibi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qarindoshi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Inalxon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Inalchiq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3189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Turkonxotinning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sobiq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g‘ulomi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nja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farzandi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O‘zlagshoh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taxt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vorisi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e’lon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chog‘da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qorani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unchalik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farqlay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olmaydigan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go‘dak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O‘zlagshoh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4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Xuroson</a:t>
            </a:r>
            <a:r>
              <a:rPr lang="en-US" sz="24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Mozandaron</a:t>
            </a:r>
            <a:r>
              <a:rPr lang="en-US" sz="24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tayinlandi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(Bu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yurtlar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Turkonxotinning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mulklari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hisoblanardi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Boisi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O‘zlagshohning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Turkonxotinning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urug‘idan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Ayni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o‘g‘li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Jaloliddin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Mangub</a:t>
            </a:r>
            <a:r>
              <a:rPr lang="ru-RU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kkadagi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kichkina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viloyat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G‘urning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Hirotsiz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hokimligiga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tayinlandi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Chunki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onasi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Oychuchuk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urug‘dan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turk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sarkardalarining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guruhi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Jaloliddinning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onasi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Oychuchuk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Turkonxotin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qarindoshlar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o‘rtasida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avjlanib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tarafkashlik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kurashiga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buyuk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halokatini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zlashtirgan</a:t>
            </a: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omillardan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3314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yillik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hukmronlik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urushlar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jadallar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o‘tkazdi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1202-yilda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Marv,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Nishopur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Saraxsni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1204-yil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yanvarda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Hirotni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Muhammad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1206-yilda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raqibi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qudratli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g‘urlar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davlatiga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qaqshatqich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zarba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rib,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Balx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rmizni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tazyiqidan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qutulish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orani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ochiq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bahona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izlayotgan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bahona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topila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1206-yilda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Sadr  Muhammad </a:t>
            </a:r>
            <a:r>
              <a:rPr lang="en-US" sz="29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9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Abdulazizga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ko‘tardi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884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Qo‘zg‘olonga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qalqon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yasovchi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hunarmand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boshchilik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Sadr  Muhammad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oilasi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najot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homiysi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go‘rxoni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Biroq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qoraxitoylardan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hukmronligi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sadrlarga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qoldirish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rakligi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to‘g‘risidagi</a:t>
            </a:r>
            <a:r>
              <a:rPr lang="en-US" sz="2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yorliqdan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narsa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olmadi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go‘rgonlariga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hujimga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bahona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yurgan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1207-yilda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ichki</a:t>
            </a:r>
            <a:r>
              <a:rPr 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vorlarini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tikladi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aslzodalari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qo‘llab-quvvatladilar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o‘tdilar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tarkibiga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boshlig‘i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 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Xorazmga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saroyida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yashadi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ko‘pgina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tantanalarda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qatnashdi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1477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Muhammad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Buxoroni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egallagach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go‘rxonlariga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urushga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tayyorgarlik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qiziq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ro‘y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Z.M.Buniyatov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ma’lumotiga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1209-yilda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Urganchga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navbatdagi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o‘lponni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yig‘ish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Go‘rxon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vakili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Tushi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yuzxotir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qilmay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qoidaga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rioya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andishasizlarcha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to‘g‘ri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lib,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yoniga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taxtga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o‘tiradi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«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Sabr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kosasi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to‘lgan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Tushini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burda-burda</a:t>
            </a:r>
            <a:r>
              <a:rPr lang="en-US" sz="30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tashlashga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lgan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hamrohlarini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qatl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etib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murdalarini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Amudaryoga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tashlashga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etgan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69654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boy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rmasdan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asoratidan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batamom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ozod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Chingizxon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ta’qibidan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qochib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Mo‘g‘ulistondan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Yettisuv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viloyati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naymanlar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sardori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Kuchlik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qarluqlar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birlashib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qattiq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zarba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1210-yilda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Go‘rxonning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O‘zgandagi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xazinasini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qo‘lga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vaziyatni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to‘g‘ri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baholagan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vassali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Samarqand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Ibrohim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birlashib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Yettisuv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tortadi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paytga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go‘rxonlar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o‘zlarini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o‘nglab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olgandilar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Kuchlik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g‘alaba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qozongan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62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3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o‘rtasidagi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dahshatli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Tolos</a:t>
            </a:r>
            <a:r>
              <a:rPr 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daryosi</a:t>
            </a:r>
            <a:r>
              <a:rPr lang="en-US" sz="33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vodiysida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1210-yil f</a:t>
            </a:r>
            <a:r>
              <a:rPr lang="ru-RU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vralda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talafot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ko‘rgan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bo‘lsalarda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mag‘lubiyatga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uchraydilar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ularning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qo‘mondoni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Tayangu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olinadi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XIII </a:t>
            </a:r>
            <a:r>
              <a:rPr lang="en-US" sz="33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  <a:r>
              <a:rPr lang="en-US" sz="3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boshlarida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yanada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ngaydi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Yettisuvgacha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y</a:t>
            </a:r>
            <a:r>
              <a:rPr lang="ru-RU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rlar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tarkibiga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qo‘shib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olindi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to‘la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mustaqillikka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erishdi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3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56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Biroq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esankiratib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dunyoda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qudratli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ngilmas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qozongan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g‘alabasiga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Muhammad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uzugining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ko‘ziga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Xudoning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ru-RU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rdagi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soyasi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so‘zlarni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yozdirgan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bo‘lishiga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qaramasdan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Sanjar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unvoni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-da,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o‘zini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qo‘shimcha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Iskandari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soniy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(«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Iskandar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»)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ham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677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zulm-zo‘ravon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kuchaytirdi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xalq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qo‘zg‘olonlarini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shafqatsizlarcha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1212-yildagi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Samarqand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yorqin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Gap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shundaki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qozonilgan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g‘alabaga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hissasiga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minnatdorlik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ramzi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Xonsultonni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Samarqand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Ibrohimga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1210-yilda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kuyovini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Urganchga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81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980728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Bu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davrda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Urganch</a:t>
            </a:r>
            <a:r>
              <a:rPr lang="en-US" sz="35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voliysi</a:t>
            </a:r>
            <a:r>
              <a:rPr lang="en-US" sz="35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5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5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35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xalifalikka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to’g’ridan-to’g’ri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buysunib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qaysisi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alohida-alohida</a:t>
            </a:r>
            <a:r>
              <a:rPr lang="en-US" sz="3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xiroj</a:t>
            </a:r>
            <a:r>
              <a:rPr lang="en-US" sz="3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to’lab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turishgan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hukmdorlari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mavqelarini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mustahkamlash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tadbirlarni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oshirishgan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751 y.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Shaushfir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elchilari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Xitoyga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kelganligi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saqlanib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628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yo‘qligidan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foydalangan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1211-yilda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ko‘taradilar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Xonsulton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xorazmliklar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askarlari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zoriliklar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qiladilar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talaydilar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Voq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kuyovi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qo‘zg‘olonchilar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hamma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xorazmlik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tashlashga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buyruq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Usmonning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namuna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ko‘rsatdi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xorazmliklarni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qo‘ymay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qilichdan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o‘tkazdi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Xorazmshohning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Xonsultonni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ikkinchi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go‘rxon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qiziga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cho‘ri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qo‘ydi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24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Ammo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Xonsulton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Xorazmshohga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sodiq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Urganchdan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lgunga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Samarqanddagi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qal’a</a:t>
            </a:r>
            <a:r>
              <a:rPr lang="en-US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boshpana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Xorazmliklarni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qirib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bitirgan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go‘rxonga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elchilar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yuborib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Samarqandni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unga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topshirishga</a:t>
            </a:r>
            <a:r>
              <a:rPr lang="en-US" sz="32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</a:t>
            </a:r>
            <a:r>
              <a:rPr lang="en-US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ekanligini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bildirdi.Xorazmshoh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Muhammad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g‘azabining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U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darhol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tortdi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1212-yilda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shaharni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Qo‘zg‘olonchilardan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dahshatli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34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Samarqand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kun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olov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yondi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O‘n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qilichdan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o‘tkazildi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Asirga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Samarqand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Ibrohim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xotini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qizi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Xonsultonning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talabi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osib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o‘ldirildi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36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urug‘lari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Usmonning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avlodlari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bitta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qo‘ymay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tashlandi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106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1215–1217-yillar 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rmon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lujiston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Makrom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Urmuz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Iroqi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Mozandaron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Arron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Ozor</a:t>
            </a:r>
            <a:r>
              <a:rPr lang="en-US" sz="4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yurti</a:t>
            </a:r>
            <a:r>
              <a:rPr lang="en-US" sz="40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Shirvon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hududlarni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saltanat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hududlari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Iroqdan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Hindistongacha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Orol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ngizidan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to  Hind </a:t>
            </a:r>
            <a:r>
              <a:rPr lang="en-US" sz="40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ru-RU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anigacha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cho‘zilib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40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1217-yilning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kuzida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saltanatining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ulkan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Bag‘dod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yo‘lga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chiqdi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ba’zi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mualliflar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An-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Nasaviyning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xabariga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askarlar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sonigina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Qo‘lga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kiritilgan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muvaffaqiyatdan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noshukur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Xorazmshohga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iqbol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boqmadi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Xulvon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yaqinidagi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Asobod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dovoniga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yaqinlashgan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ham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ediki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kutilmaganda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yoqqan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cha-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kunduz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tinmadi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Hammayoqni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izg‘irin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sovuq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qopladi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sovuqdan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tutd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to‘kildilar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Oppoq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o‘liklar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qoplandi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Tuyalar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otlar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qirilib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Jangchilarning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tirik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qolganlarining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quloq-burunlarini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sovuq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28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48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Ammo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qanday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dahshatga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qaramasdan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Bag‘dod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ettirish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niyatida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Biroq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1218-yil 10-f</a:t>
            </a:r>
            <a:r>
              <a:rPr lang="ru-RU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vralda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Xorazmdan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chopar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navbatdagi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ltirdi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Bu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xabarga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Sharqdan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mo‘g‘ul-tatar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Chingizxon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rahnamoligida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boshlagandilar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Bag‘dod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yurishini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to‘xtatib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1218-yil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martda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Movarounnahrga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 u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Urganchga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bormadi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balki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Samarqandga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Urganch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Turkonxotin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ixtiyorida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955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Anushteginlar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sulolasi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Anushtegin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Garchoi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(1077–1097)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Qutbiddin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(1097–1127)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Alovuddin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Otsiz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(1127–1156)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El-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Arslon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(1156–1172)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Sultonshoh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Mahmud (1172)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Alovuddin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(1172–1200)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Alovuddin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Muhammad (1200–1220)</a:t>
            </a:r>
          </a:p>
          <a:p>
            <a:pPr algn="just"/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♦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Jaloliddin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Manguberdi</a:t>
            </a:r>
            <a:r>
              <a:rPr lang="en-US" sz="40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(1220–1231)</a:t>
            </a:r>
          </a:p>
        </p:txBody>
      </p:sp>
    </p:spTree>
    <p:extLst>
      <p:ext uri="{BB962C8B-B14F-4D97-AF65-F5344CB8AC3E}">
        <p14:creationId xmlns:p14="http://schemas.microsoft.com/office/powerpoint/2010/main" val="585069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11560" y="980728"/>
            <a:ext cx="8064896" cy="5400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Xorazmshohlarning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boshqaruv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tizimi</a:t>
            </a:r>
            <a:endParaRPr lang="en-US" sz="6000" b="1" dirty="0">
              <a:solidFill>
                <a:prstClr val="black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7803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764704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Ma’muniylar</a:t>
            </a:r>
            <a:r>
              <a:rPr 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2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ma’muriy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davdat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viloyatlar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22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qishloqlarga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ajratilib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Ma’muniylar</a:t>
            </a:r>
            <a:r>
              <a:rPr lang="en-US" sz="2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boshqaruvining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ancha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takomillashgan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tizimi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vujudga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keldi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2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sz="2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</a:t>
            </a:r>
            <a:r>
              <a:rPr lang="en-US" sz="2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mutlaq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Gurganchda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saroyi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qoshida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boshqarma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devonxona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tarkibida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ziroat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200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savdo</a:t>
            </a:r>
            <a:r>
              <a:rPr lang="en-US" sz="2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tijorat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200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moliya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200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soliq</a:t>
            </a:r>
            <a:r>
              <a:rPr lang="en-US" sz="2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ishlari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200" b="1" i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2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qishloqlarda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osoyishtalikni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saqlash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ishlar</a:t>
            </a:r>
            <a:r>
              <a:rPr lang="en-US" sz="2200" b="1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b="1" i="1" u="sng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ahamiyatiga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vazifalar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shug’ullanadigan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mahkamalar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Saroyning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lavozimlaridan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vazirlik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xujayibuzruk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(bosh </a:t>
            </a:r>
            <a:r>
              <a:rPr lang="en-US" sz="2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xo’ja</a:t>
            </a:r>
            <a:r>
              <a:rPr 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unvoniga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200" b="1" i="1" u="sng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devonxona</a:t>
            </a:r>
            <a:r>
              <a:rPr lang="en-US" sz="2200" b="1" i="1" u="sng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ishlariga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javob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bergan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paytida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nomidan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davlatni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idora</a:t>
            </a:r>
            <a:r>
              <a:rPr lang="en-US" sz="22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qilgan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19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Anushteginlarning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boshqaruvi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tizimdan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b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dargoh</a:t>
            </a:r>
            <a:r>
              <a:rPr lang="en-US" sz="2900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9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devonlar</a:t>
            </a:r>
            <a:r>
              <a:rPr lang="en-US" sz="2900" b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majmuyidan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Dargohda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ulug</a:t>
            </a:r>
            <a:r>
              <a:rPr lang="en-US" sz="29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hojib</a:t>
            </a:r>
            <a:r>
              <a:rPr lang="en-US" sz="29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mansabi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o‘rin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hukmdorning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xos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kishisi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lozim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hollarda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vazirlar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faoliyatini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nazorat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Hojiblar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nomidan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ahamiyatiga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daxldor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masalalarda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muzokaralar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borganlar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Dargohdagi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sohibi</a:t>
            </a:r>
            <a:r>
              <a:rPr lang="en-US" sz="29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ustozdor</a:t>
            </a:r>
            <a:r>
              <a:rPr lang="en-US" sz="2900" b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hisoblangan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Xazina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mablag‘lari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butunlay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tasarrufida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Dargoh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hayotiga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oid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ko‘plab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ustozdor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nazorati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etilgan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9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49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908720"/>
            <a:ext cx="85689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larzalardan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tushkunlikka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uchragan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IX-X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asrlarda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Arab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xalifaligining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yemirilishi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tufayli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ketma-ket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O’rta</a:t>
            </a:r>
            <a:r>
              <a:rPr lang="en-US" sz="4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sz="40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Xuroson</a:t>
            </a:r>
            <a:r>
              <a:rPr lang="en-US" sz="40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Sharqiy</a:t>
            </a:r>
            <a:r>
              <a:rPr lang="en-US" sz="4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Eronda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paydo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yirik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tohiriylar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safforiylor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somoniylar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qo’l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01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Davlatdagi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tashtdor</a:t>
            </a:r>
            <a:r>
              <a:rPr lang="en-US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sanalib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sultonning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sirdosh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kishisi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hisoblangan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Tashtdor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maxfiy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sirlaridan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ogoh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doimo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bahamjihat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holda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yuritgan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lavozimlardan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3600" b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qissador</a:t>
            </a:r>
            <a:r>
              <a:rPr lang="en-US" sz="3600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nomiga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kelgan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arz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i="1" dirty="0" err="1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shikoyatlarni</a:t>
            </a:r>
            <a:r>
              <a:rPr lang="en-US" sz="3600" b="1" i="1" dirty="0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yig‘ib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o‘rganib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ularni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hukmiga</a:t>
            </a:r>
            <a:r>
              <a:rPr lang="en-US" sz="3600" b="1" i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havola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40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Dargohdagi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turlari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chashnigir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sultonga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beriladigan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ovqat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ichimliklarni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tekshiruvchi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jomador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davatdor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kotib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4400" b="1" dirty="0" err="1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sharobdor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bayroqdor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amiri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xizmatkorlar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boshlig‘i</a:t>
            </a:r>
            <a:r>
              <a:rPr lang="en-US" sz="4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maliki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havas</a:t>
            </a:r>
            <a:r>
              <a:rPr lang="en-US" sz="44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vazifalar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ko‘zga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tashlanib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turadi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419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Ijroiya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ishlari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smtClean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vazirliklar</a:t>
            </a:r>
            <a:r>
              <a:rPr lang="en-US" sz="36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amalga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oshirilgan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Ayniqsa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 </a:t>
            </a:r>
            <a:r>
              <a:rPr lang="en-US" sz="3600" b="1" dirty="0" err="1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vazir</a:t>
            </a:r>
            <a:r>
              <a:rPr lang="en-US" sz="3600" b="1" dirty="0">
                <a:solidFill>
                  <a:srgbClr val="DF03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mavqega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 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hukmdorga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bo‘ysungan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6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vakolatlariga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quyidagilar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kirgan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Mansabdorlarni</a:t>
            </a:r>
            <a:r>
              <a:rPr lang="en-US" sz="3600" b="1" i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ishdan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3600" b="1" i="1" dirty="0" smtClean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ishga</a:t>
            </a:r>
            <a:r>
              <a:rPr lang="en-US" sz="3600" b="1" i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tayinlash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3600" b="1" i="1" dirty="0" smtClean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maosh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nafaqa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tayinlash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3600" b="1" i="1" dirty="0" smtClean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xazina</a:t>
            </a:r>
            <a:r>
              <a:rPr lang="en-US" sz="3600" b="1" i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soliq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tizimini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nazorat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sz="3600" b="1" i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mahalliy</a:t>
            </a:r>
            <a:r>
              <a:rPr lang="en-US" sz="3600" b="1" i="1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vazirlar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hisobotini</a:t>
            </a:r>
            <a:r>
              <a:rPr lang="en-US" sz="3600" b="1" i="1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endParaRPr lang="en-US" sz="3600" b="1" i="1" dirty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55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vakolatlari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doirasida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faoliyat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yuritganlar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insho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tug‘ro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rasmiy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hujjatlar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yozishmalarni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tuzish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shug‘ullangan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istifo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moliya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ishlari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ishrof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nazorati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tadbirlari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arz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jaysh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ishlar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shug‘ullangan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devoni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xos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xonodoni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hayotiga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iqtisodi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yotiga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tegishli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masalalar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shug’ullangan</a:t>
            </a:r>
            <a:r>
              <a:rPr lang="en-US" sz="3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1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72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3" y="980728"/>
            <a:ext cx="827043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980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611560" y="980728"/>
            <a:ext cx="8064896" cy="5400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Xorazmshohlarning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harbiy</a:t>
            </a:r>
            <a:r>
              <a:rPr lang="en-US" sz="6000" b="1" dirty="0" smtClean="0">
                <a:solidFill>
                  <a:prstClr val="black"/>
                </a:solidFill>
                <a:latin typeface="Times New Roman"/>
                <a:ea typeface="Times New Roman"/>
              </a:rPr>
              <a:t> </a:t>
            </a:r>
            <a:r>
              <a:rPr lang="en-US" sz="6000" b="1" dirty="0" err="1" smtClean="0">
                <a:solidFill>
                  <a:prstClr val="black"/>
                </a:solidFill>
                <a:latin typeface="Times New Roman"/>
                <a:ea typeface="Times New Roman"/>
              </a:rPr>
              <a:t>holati</a:t>
            </a:r>
            <a:endParaRPr lang="en-US" sz="6000" b="1" dirty="0">
              <a:solidFill>
                <a:prstClr val="black"/>
              </a:solidFill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7046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So‘nggi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sohaga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alohida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ahamiyat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berilgan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yuz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minglik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qo‘shindan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tashqari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hukmdorning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3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shaxsiy</a:t>
            </a:r>
            <a:r>
              <a:rPr lang="en-US" sz="32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gvardiyasi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Haros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mavqega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Sulton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Muhammadning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shaxsiy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gvardiyasi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nafar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kishidan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qismlarda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nazoratchi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sipohsalor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sohibi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jaysh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boshlig‘i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amir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ul-umaro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boshlig‘i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chovush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chopar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josus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razvedkachi</a:t>
            </a:r>
            <a:r>
              <a:rPr lang="en-US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3200" b="1" i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askar</a:t>
            </a:r>
            <a:r>
              <a:rPr lang="en-US" sz="32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qozisi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mansablar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84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Takashning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doimiy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xizmatdagi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kishidan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Yana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zaxirada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</a:t>
            </a:r>
            <a:r>
              <a:rPr lang="en-US" altLang="ja-JP" sz="3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en-US" sz="3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en-US" sz="3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kun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mobaynida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to‘plash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Yuz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atro</a:t>
            </a:r>
            <a:r>
              <a:rPr lang="en-US" altLang="ja-JP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to‘planishi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xalq</a:t>
            </a:r>
            <a:r>
              <a:rPr lang="en-US" sz="3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ko‘ngillilari</a:t>
            </a:r>
            <a:r>
              <a:rPr lang="en-US" sz="3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albatta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hisobga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kirmaydi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ulkan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turklardan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qabilaviy</a:t>
            </a:r>
            <a:r>
              <a:rPr lang="en-US" sz="3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3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lgilar</a:t>
            </a:r>
            <a:r>
              <a:rPr lang="en-US" sz="3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shakllangan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3116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Bunday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Muqaddam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atalovchi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qo‘mondon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qarluqlardan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tayinlangan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lavozim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kishisi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sadoqatli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jasur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hukmdorning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singillari</a:t>
            </a:r>
            <a:r>
              <a:rPr lang="en-US" sz="3600" b="1" i="1" u="sng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jiyanlaridan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biriga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uylanishi</a:t>
            </a:r>
            <a:r>
              <a:rPr lang="en-US" sz="3600" b="1" i="1" u="sng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lashkar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o‘n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kishilik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bo‘linmasi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boshqarilgan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lashkarboshisi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Malik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yuritilgan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389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Askarlar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o‘rtasida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tashviqot-targ‘ibot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masalalariga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e’tibor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Jangchilarni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moddiy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rag‘batlantirish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maqsadida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hududlardan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ularga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iqto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tarzida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bo‘lib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b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tariqa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yuqoridan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turib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mulkdor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ru-RU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hqonlar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jamoasi</a:t>
            </a:r>
            <a:r>
              <a:rPr lang="en-US" sz="4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yaratilar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5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692696"/>
            <a:ext cx="856895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Tarixiy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arxeologak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oxirlarida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iqtisodiy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boshlaydi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shaharlarning</a:t>
            </a:r>
            <a:r>
              <a:rPr lang="en-US" sz="30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sonini</a:t>
            </a:r>
            <a:r>
              <a:rPr lang="en-US" sz="30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o’sishi</a:t>
            </a:r>
            <a:r>
              <a:rPr lang="en-US" sz="30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dalil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Agar,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Tabariy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712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y.da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ta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bo’lganligini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ko’rsatib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o’tsa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Istaxriy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boshlarida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taga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yettanligini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ko’rsatadi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985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y.larda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Maqdisiy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yozishicha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Xorazmdagi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taga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yetgan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Arxeolog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qazilma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vaqtida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topilgan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kulolchilik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mahsulotlari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hunarmandchilik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tez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rivojlanganligidan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darak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523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Xorazmshohlar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zamonasi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g‘oyatda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hisoblanar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o‘z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yaxshi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qurollari</a:t>
            </a:r>
            <a:r>
              <a:rPr lang="en-US" sz="36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jihozlangan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qo‘shinlarda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odatdagi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qurollardan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tashqari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qamal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mashinalari</a:t>
            </a:r>
            <a:r>
              <a:rPr lang="en-US" sz="36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orasida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harakatchan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minoralar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taranlar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b="1" i="1" u="sng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hujum</a:t>
            </a:r>
            <a:r>
              <a:rPr lang="en-US" sz="3600" b="1" i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u="sng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narvonlari</a:t>
            </a:r>
            <a:r>
              <a:rPr lang="en-US" sz="3600" b="1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ajralib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Z.M.Buniyotov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Takash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yorlig‘iga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olovdan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dahshatliroq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shamoldan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ko‘ra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zroq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31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qo‘shini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umumiy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soni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to‘g‘risida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turlicha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bor.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Sibt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ibn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Al-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Javziy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1217-yilda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hatto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qo‘shinga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yozsa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An-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Nasaviy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sarbozlarning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o‘zi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kishidan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jumladan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safida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qoraxitoylar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Ba’zi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mualli</a:t>
            </a:r>
            <a:r>
              <a:rPr lang="en-US" altLang="ja-JP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lashkarlari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sonini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 </a:t>
            </a:r>
            <a:r>
              <a:rPr lang="en-US" sz="3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atrofida</a:t>
            </a:r>
            <a:r>
              <a:rPr lang="en-US" sz="3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hisoblashadi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846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135" y="614577"/>
            <a:ext cx="8568952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Ammo 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Irbil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hokimligining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elchisi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Muzaffariddin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kbori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(1190–1233)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ma’lumotiga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Aloviddin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Muhammad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1211-yilda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qoraxitoylarga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qarshi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urushganda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faqat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askarlardan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kishini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jangga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tashlagan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Mo‘g‘ullar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hujumi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arafasida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Xorazmshoh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ixtiyorida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 </a:t>
            </a:r>
            <a:r>
              <a:rPr lang="en-US" sz="30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0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otliq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qo‘shin</a:t>
            </a:r>
            <a:r>
              <a:rPr lang="en-US" sz="30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O‘trorda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Banokat</a:t>
            </a: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viloyatida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Samarqandda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110  </a:t>
            </a:r>
            <a:r>
              <a:rPr lang="en-US" sz="3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</a:t>
            </a:r>
            <a:r>
              <a:rPr lang="en-US" sz="3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askar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Bundan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tashqari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jiston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Balh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Jand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Xuttalon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Qunduz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York</a:t>
            </a:r>
            <a:r>
              <a:rPr lang="ru-RU" sz="3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en-US" sz="3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ntda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kattagina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miqdorda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lashkar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saqlanar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68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" y="536622"/>
            <a:ext cx="9143942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81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" y="535579"/>
            <a:ext cx="9144000" cy="631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33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2" descr="Описание: http://uz.denemetr.com/tw_files2/urls_8/70/d-69305/7z-docs/1_html_m1f9f71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00828"/>
            <a:ext cx="9144000" cy="625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436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00034" y="357166"/>
            <a:ext cx="8643966" cy="6500834"/>
          </a:xfrm>
        </p:spPr>
        <p:txBody>
          <a:bodyPr>
            <a:normAutofit/>
          </a:bodyPr>
          <a:lstStyle/>
          <a:p>
            <a:r>
              <a:rPr lang="ru-RU" sz="3200" dirty="0" err="1" smtClean="0"/>
              <a:t>Chingizxon</a:t>
            </a:r>
            <a:r>
              <a:rPr lang="ru-RU" sz="3200" dirty="0" smtClean="0"/>
              <a:t> </a:t>
            </a:r>
            <a:r>
              <a:rPr lang="ru-RU" sz="3200" dirty="0" err="1" smtClean="0"/>
              <a:t>o'z</a:t>
            </a:r>
            <a:r>
              <a:rPr lang="ru-RU" sz="3200" dirty="0" smtClean="0"/>
              <a:t> </a:t>
            </a:r>
            <a:r>
              <a:rPr lang="ru-RU" sz="3200" dirty="0" err="1" smtClean="0"/>
              <a:t>hukmronligining</a:t>
            </a:r>
            <a:r>
              <a:rPr lang="ru-RU" sz="3200" dirty="0" smtClean="0"/>
              <a:t> </a:t>
            </a:r>
            <a:r>
              <a:rPr lang="ru-RU" sz="3200" dirty="0" err="1" smtClean="0"/>
              <a:t>so'nggi</a:t>
            </a:r>
            <a:r>
              <a:rPr lang="ru-RU" sz="3200" dirty="0" smtClean="0"/>
              <a:t> </a:t>
            </a:r>
            <a:r>
              <a:rPr lang="ru-RU" sz="3200" dirty="0" err="1" smtClean="0"/>
              <a:t>davrlariga</a:t>
            </a:r>
            <a:r>
              <a:rPr lang="ru-RU" sz="3200" dirty="0" smtClean="0"/>
              <a:t> </a:t>
            </a:r>
            <a:r>
              <a:rPr lang="ru-RU" sz="3200" dirty="0" err="1" smtClean="0"/>
              <a:t>kelib</a:t>
            </a:r>
            <a:r>
              <a:rPr lang="ru-RU" sz="3200" dirty="0" smtClean="0"/>
              <a:t>, 1224— </a:t>
            </a:r>
            <a:r>
              <a:rPr lang="ru-RU" sz="3200" dirty="0" err="1" smtClean="0"/>
              <a:t>yilda</a:t>
            </a:r>
            <a:r>
              <a:rPr lang="ru-RU" sz="3200" dirty="0" smtClean="0"/>
              <a:t> </a:t>
            </a:r>
            <a:r>
              <a:rPr lang="ru-RU" sz="3200" dirty="0" err="1" smtClean="0"/>
              <a:t>o'z</a:t>
            </a:r>
            <a:r>
              <a:rPr lang="ru-RU" sz="3200" dirty="0" smtClean="0"/>
              <a:t> </a:t>
            </a:r>
            <a:r>
              <a:rPr lang="ru-RU" sz="3200" dirty="0" err="1" smtClean="0"/>
              <a:t>qo'l</a:t>
            </a:r>
            <a:r>
              <a:rPr lang="ru-RU" sz="3200" dirty="0" smtClean="0"/>
              <a:t> </a:t>
            </a:r>
            <a:r>
              <a:rPr lang="ru-RU" sz="3200" dirty="0" err="1" smtClean="0"/>
              <a:t>ostiga</a:t>
            </a:r>
            <a:r>
              <a:rPr lang="ru-RU" sz="3200" dirty="0" smtClean="0"/>
              <a:t> </a:t>
            </a:r>
            <a:r>
              <a:rPr lang="ru-RU" sz="3200" dirty="0" err="1" smtClean="0"/>
              <a:t>kiritgan</a:t>
            </a:r>
            <a:r>
              <a:rPr lang="ru-RU" sz="3200" dirty="0" smtClean="0"/>
              <a:t> </a:t>
            </a:r>
            <a:r>
              <a:rPr lang="ru-RU" sz="3200" dirty="0" err="1" smtClean="0"/>
              <a:t>barcha</a:t>
            </a:r>
            <a:r>
              <a:rPr lang="ru-RU" sz="3200" dirty="0" smtClean="0"/>
              <a:t> </a:t>
            </a:r>
            <a:r>
              <a:rPr lang="ru-RU" sz="3200" dirty="0" err="1" smtClean="0"/>
              <a:t>hududlarni</a:t>
            </a:r>
            <a:r>
              <a:rPr lang="ru-RU" sz="3200" dirty="0" smtClean="0"/>
              <a:t> </a:t>
            </a:r>
            <a:r>
              <a:rPr lang="ru-RU" sz="3200" dirty="0" err="1" smtClean="0"/>
              <a:t>avlodlari</a:t>
            </a:r>
            <a:r>
              <a:rPr lang="ru-RU" sz="3200" dirty="0" smtClean="0"/>
              <a:t> </a:t>
            </a:r>
            <a:r>
              <a:rPr lang="ru-RU" sz="3200" dirty="0" err="1" smtClean="0"/>
              <a:t>o'rtasida</a:t>
            </a:r>
            <a:r>
              <a:rPr lang="ru-RU" sz="3200" dirty="0" smtClean="0"/>
              <a:t> </a:t>
            </a:r>
            <a:r>
              <a:rPr lang="ru-RU" sz="3200" dirty="0" err="1" smtClean="0"/>
              <a:t>taqsim</a:t>
            </a:r>
            <a:r>
              <a:rPr lang="ru-RU" sz="3200" dirty="0" smtClean="0"/>
              <a:t> </a:t>
            </a:r>
            <a:r>
              <a:rPr lang="ru-RU" sz="3200" dirty="0" err="1" smtClean="0"/>
              <a:t>qiladi</a:t>
            </a:r>
            <a:r>
              <a:rPr lang="ru-RU" sz="3200" dirty="0" smtClean="0"/>
              <a:t>. </a:t>
            </a:r>
            <a:r>
              <a:rPr lang="ru-RU" sz="3200" dirty="0" err="1" smtClean="0"/>
              <a:t>Chunonchi</a:t>
            </a:r>
            <a:r>
              <a:rPr lang="ru-RU" sz="3200" dirty="0" smtClean="0"/>
              <a:t>, </a:t>
            </a:r>
            <a:r>
              <a:rPr lang="ru-RU" sz="3200" dirty="0" err="1" smtClean="0"/>
              <a:t>Irtish</a:t>
            </a:r>
            <a:r>
              <a:rPr lang="ru-RU" sz="3200" dirty="0" smtClean="0"/>
              <a:t> </a:t>
            </a:r>
            <a:r>
              <a:rPr lang="ru-RU" sz="3200" dirty="0" err="1" smtClean="0"/>
              <a:t>daryosi</a:t>
            </a:r>
            <a:r>
              <a:rPr lang="ru-RU" sz="3200" dirty="0" smtClean="0"/>
              <a:t> </a:t>
            </a:r>
            <a:r>
              <a:rPr lang="ru-RU" sz="3200" dirty="0" err="1" smtClean="0"/>
              <a:t>sohillaridan</a:t>
            </a:r>
            <a:r>
              <a:rPr lang="ru-RU" sz="3200" dirty="0" smtClean="0"/>
              <a:t> </a:t>
            </a:r>
            <a:r>
              <a:rPr lang="ru-RU" sz="3200" dirty="0" err="1" smtClean="0"/>
              <a:t>g'arbga</a:t>
            </a:r>
            <a:r>
              <a:rPr lang="ru-RU" sz="3200" dirty="0" smtClean="0"/>
              <a:t> </a:t>
            </a:r>
            <a:r>
              <a:rPr lang="ru-RU" sz="3200" dirty="0" err="1" smtClean="0"/>
              <a:t>tomon</a:t>
            </a:r>
            <a:r>
              <a:rPr lang="ru-RU" sz="3200" dirty="0" smtClean="0"/>
              <a:t> </a:t>
            </a:r>
            <a:r>
              <a:rPr lang="ru-RU" sz="3200" dirty="0" err="1" smtClean="0"/>
              <a:t>to</a:t>
            </a:r>
            <a:r>
              <a:rPr lang="ru-RU" sz="3200" dirty="0" smtClean="0"/>
              <a:t> </a:t>
            </a:r>
            <a:r>
              <a:rPr lang="en-US" sz="3200" dirty="0" smtClean="0"/>
              <a:t> </a:t>
            </a:r>
            <a:r>
              <a:rPr lang="ru-RU" sz="3200" dirty="0" smtClean="0"/>
              <a:t>«</a:t>
            </a:r>
            <a:r>
              <a:rPr lang="ru-RU" sz="3200" dirty="0" err="1" smtClean="0"/>
              <a:t>mo'g'ullar</a:t>
            </a:r>
            <a:r>
              <a:rPr lang="ru-RU" sz="3200" dirty="0" smtClean="0"/>
              <a:t> </a:t>
            </a:r>
            <a:r>
              <a:rPr lang="ru-RU" sz="3200" dirty="0" err="1" smtClean="0"/>
              <a:t>otining</a:t>
            </a:r>
            <a:r>
              <a:rPr lang="ru-RU" sz="3200" dirty="0" smtClean="0"/>
              <a:t> </a:t>
            </a:r>
            <a:r>
              <a:rPr lang="ru-RU" sz="3200" dirty="0" err="1" smtClean="0"/>
              <a:t>tuyog'i</a:t>
            </a:r>
            <a:r>
              <a:rPr lang="ru-RU" sz="3200" dirty="0" smtClean="0"/>
              <a:t> </a:t>
            </a:r>
            <a:r>
              <a:rPr lang="ru-RU" sz="3200" dirty="0" err="1" smtClean="0"/>
              <a:t>yetgan</a:t>
            </a:r>
            <a:r>
              <a:rPr lang="ru-RU" sz="3200" dirty="0" smtClean="0"/>
              <a:t> </a:t>
            </a:r>
            <a:r>
              <a:rPr lang="ru-RU" sz="3200" dirty="0" err="1" smtClean="0"/>
              <a:t>joygacha</a:t>
            </a:r>
            <a:r>
              <a:rPr lang="ru-RU" sz="3200" dirty="0" smtClean="0"/>
              <a:t>» </a:t>
            </a:r>
            <a:r>
              <a:rPr lang="ru-RU" sz="3200" dirty="0" err="1" smtClean="0"/>
              <a:t>bo'lgan</a:t>
            </a:r>
            <a:r>
              <a:rPr lang="ru-RU" sz="3200" dirty="0" smtClean="0"/>
              <a:t> </a:t>
            </a:r>
            <a:r>
              <a:rPr lang="ru-RU" sz="3200" dirty="0" err="1" smtClean="0"/>
              <a:t>yerlar</a:t>
            </a:r>
            <a:r>
              <a:rPr lang="ru-RU" sz="3200" dirty="0" smtClean="0"/>
              <a:t>, </a:t>
            </a:r>
            <a:r>
              <a:rPr lang="ru-RU" sz="3200" dirty="0" err="1" smtClean="0"/>
              <a:t>Sirdaryoning</a:t>
            </a:r>
            <a:r>
              <a:rPr lang="ru-RU" sz="3200" dirty="0" smtClean="0"/>
              <a:t> </a:t>
            </a:r>
            <a:r>
              <a:rPr lang="ru-RU" sz="3200" dirty="0" err="1" smtClean="0"/>
              <a:t>quyi</a:t>
            </a:r>
            <a:r>
              <a:rPr lang="ru-RU" sz="3200" dirty="0" smtClean="0"/>
              <a:t> </a:t>
            </a:r>
            <a:r>
              <a:rPr lang="ru-RU" sz="3200" dirty="0" err="1" smtClean="0"/>
              <a:t>oqimi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Xorazmning</a:t>
            </a:r>
            <a:r>
              <a:rPr lang="ru-RU" sz="3200" dirty="0" smtClean="0"/>
              <a:t> </a:t>
            </a:r>
            <a:r>
              <a:rPr lang="ru-RU" sz="3200" dirty="0" err="1" smtClean="0"/>
              <a:t>shimoli</a:t>
            </a:r>
            <a:r>
              <a:rPr lang="ru-RU" sz="3200" dirty="0" smtClean="0"/>
              <a:t> -</a:t>
            </a:r>
            <a:r>
              <a:rPr lang="ru-RU" sz="3200" dirty="0" err="1" smtClean="0"/>
              <a:t>g'arbiy</a:t>
            </a:r>
            <a:r>
              <a:rPr lang="ru-RU" sz="3200" dirty="0" smtClean="0"/>
              <a:t> </a:t>
            </a:r>
            <a:r>
              <a:rPr lang="ru-RU" sz="3200" dirty="0" err="1" smtClean="0"/>
              <a:t>qismlari</a:t>
            </a:r>
            <a:r>
              <a:rPr lang="ru-RU" sz="3200" dirty="0" smtClean="0"/>
              <a:t> </a:t>
            </a:r>
            <a:r>
              <a:rPr lang="ru-RU" sz="3200" dirty="0" err="1" smtClean="0"/>
              <a:t>to'ng'ich</a:t>
            </a:r>
            <a:r>
              <a:rPr lang="ru-RU" sz="3200" dirty="0" smtClean="0"/>
              <a:t> </a:t>
            </a:r>
            <a:r>
              <a:rPr lang="ru-RU" sz="3200" dirty="0" err="1" smtClean="0"/>
              <a:t>o'g'li</a:t>
            </a:r>
            <a:r>
              <a:rPr lang="ru-RU" sz="3200" dirty="0" smtClean="0"/>
              <a:t> </a:t>
            </a:r>
            <a:r>
              <a:rPr lang="ru-RU" sz="3200" dirty="0" err="1" smtClean="0"/>
              <a:t>Jo'jiga</a:t>
            </a:r>
            <a:r>
              <a:rPr lang="ru-RU" sz="3200" dirty="0" smtClean="0"/>
              <a:t>, </a:t>
            </a:r>
            <a:r>
              <a:rPr lang="ru-RU" sz="3200" dirty="0" err="1" smtClean="0"/>
              <a:t>Sharqiy</a:t>
            </a:r>
            <a:r>
              <a:rPr lang="ru-RU" sz="3200" dirty="0" smtClean="0"/>
              <a:t> </a:t>
            </a:r>
            <a:r>
              <a:rPr lang="ru-RU" sz="3200" dirty="0" err="1" smtClean="0"/>
              <a:t>Turkiston</a:t>
            </a:r>
            <a:r>
              <a:rPr lang="ru-RU" sz="3200" dirty="0" smtClean="0"/>
              <a:t>, </a:t>
            </a:r>
            <a:r>
              <a:rPr lang="ru-RU" sz="3200" dirty="0" err="1" smtClean="0"/>
              <a:t>Yettisuv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Movarounnahr</a:t>
            </a:r>
            <a:r>
              <a:rPr lang="ru-RU" sz="3200" dirty="0" smtClean="0"/>
              <a:t> </a:t>
            </a:r>
            <a:r>
              <a:rPr lang="ru-RU" sz="3200" dirty="0" err="1" smtClean="0"/>
              <a:t>yerlari</a:t>
            </a:r>
            <a:r>
              <a:rPr lang="ru-RU" sz="3200" dirty="0" smtClean="0"/>
              <a:t> </a:t>
            </a:r>
            <a:r>
              <a:rPr lang="ru-RU" sz="3200" dirty="0" err="1" smtClean="0"/>
              <a:t>Chin-gizning</a:t>
            </a:r>
            <a:r>
              <a:rPr lang="ru-RU" sz="3200" dirty="0" smtClean="0"/>
              <a:t> </a:t>
            </a:r>
            <a:r>
              <a:rPr lang="ru-RU" sz="3200" dirty="0" err="1" smtClean="0"/>
              <a:t>ikkinchi</a:t>
            </a:r>
            <a:r>
              <a:rPr lang="ru-RU" sz="3200" dirty="0" smtClean="0"/>
              <a:t> </a:t>
            </a:r>
            <a:r>
              <a:rPr lang="ru-RU" sz="3200" dirty="0" err="1" smtClean="0"/>
              <a:t>o'g'li</a:t>
            </a:r>
            <a:r>
              <a:rPr lang="ru-RU" sz="3200" dirty="0" smtClean="0"/>
              <a:t> </a:t>
            </a:r>
            <a:r>
              <a:rPr lang="ru-RU" sz="3200" dirty="0" err="1" smtClean="0"/>
              <a:t>Chig'atoyga</a:t>
            </a:r>
            <a:r>
              <a:rPr lang="ru-RU" sz="3200" dirty="0" smtClean="0"/>
              <a:t> </a:t>
            </a:r>
            <a:r>
              <a:rPr lang="ru-RU" sz="3200" dirty="0" err="1" smtClean="0"/>
              <a:t>berildi</a:t>
            </a:r>
            <a:r>
              <a:rPr lang="ru-RU" sz="3200" dirty="0" smtClean="0"/>
              <a:t>.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4296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578687"/>
          </a:xfrm>
        </p:spPr>
        <p:txBody>
          <a:bodyPr>
            <a:noAutofit/>
          </a:bodyPr>
          <a:lstStyle/>
          <a:p>
            <a:r>
              <a:rPr lang="ru-RU" sz="3200" dirty="0" err="1" smtClean="0"/>
              <a:t>Uchinchi</a:t>
            </a:r>
            <a:r>
              <a:rPr lang="ru-RU" sz="3200" dirty="0" smtClean="0"/>
              <a:t> </a:t>
            </a:r>
            <a:r>
              <a:rPr lang="ru-RU" sz="3200" dirty="0" err="1" smtClean="0"/>
              <a:t>o'g'l</a:t>
            </a:r>
            <a:r>
              <a:rPr lang="en-US" sz="3200" dirty="0" err="1" smtClean="0"/>
              <a:t>i</a:t>
            </a:r>
            <a:r>
              <a:rPr lang="en-US" sz="3200" dirty="0" smtClean="0"/>
              <a:t> </a:t>
            </a:r>
            <a:r>
              <a:rPr lang="ru-RU" sz="3200" dirty="0" smtClean="0"/>
              <a:t> </a:t>
            </a:r>
            <a:r>
              <a:rPr lang="ru-RU" sz="3200" dirty="0" err="1" smtClean="0"/>
              <a:t>O'qtoyga</a:t>
            </a:r>
            <a:r>
              <a:rPr lang="ru-RU" sz="3200" dirty="0" smtClean="0"/>
              <a:t> </a:t>
            </a:r>
            <a:r>
              <a:rPr lang="ru-RU" sz="3200" dirty="0" err="1" smtClean="0"/>
              <a:t>esa</a:t>
            </a:r>
            <a:r>
              <a:rPr lang="ru-RU" sz="3200" dirty="0" smtClean="0"/>
              <a:t> </a:t>
            </a:r>
            <a:r>
              <a:rPr lang="ru-RU" sz="3200" dirty="0" err="1" smtClean="0"/>
              <a:t>G'arbiy</a:t>
            </a:r>
            <a:r>
              <a:rPr lang="ru-RU" sz="3200" dirty="0" smtClean="0"/>
              <a:t> </a:t>
            </a:r>
            <a:r>
              <a:rPr lang="ru-RU" sz="3200" dirty="0" err="1" smtClean="0"/>
              <a:t>Mo'g'uliston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Tarbag'atoy</a:t>
            </a:r>
            <a:r>
              <a:rPr lang="ru-RU" sz="3200" dirty="0" smtClean="0"/>
              <a:t> </a:t>
            </a:r>
            <a:r>
              <a:rPr lang="ru-RU" sz="3200" dirty="0" err="1" smtClean="0">
                <a:hlinkClick r:id="rId2"/>
              </a:rPr>
              <a:t>yerlari</a:t>
            </a:r>
            <a:r>
              <a:rPr lang="ru-RU" sz="3200" dirty="0" smtClean="0">
                <a:hlinkClick r:id="rId2"/>
              </a:rPr>
              <a:t> </a:t>
            </a:r>
            <a:r>
              <a:rPr lang="ru-RU" sz="3200" dirty="0" err="1" smtClean="0">
                <a:hlinkClick r:id="rId2"/>
              </a:rPr>
              <a:t>ajratildi</a:t>
            </a:r>
            <a:r>
              <a:rPr lang="ru-RU" sz="3200" dirty="0" smtClean="0"/>
              <a:t>, </a:t>
            </a:r>
            <a:r>
              <a:rPr lang="ru-RU" sz="3200" dirty="0" err="1" smtClean="0"/>
              <a:t>Kenja</a:t>
            </a:r>
            <a:r>
              <a:rPr lang="ru-RU" sz="3200" dirty="0" smtClean="0"/>
              <a:t> </a:t>
            </a:r>
            <a:r>
              <a:rPr lang="ru-RU" sz="3200" dirty="0" err="1" smtClean="0"/>
              <a:t>o'g'il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voris</a:t>
            </a:r>
            <a:r>
              <a:rPr lang="ru-RU" sz="3200" dirty="0" smtClean="0"/>
              <a:t> </a:t>
            </a:r>
            <a:r>
              <a:rPr lang="ru-RU" sz="3200" dirty="0" err="1" smtClean="0"/>
              <a:t>Tuliga</a:t>
            </a:r>
            <a:r>
              <a:rPr lang="ru-RU" sz="3200" dirty="0" smtClean="0"/>
              <a:t> </a:t>
            </a:r>
            <a:r>
              <a:rPr lang="ru-RU" sz="3200" dirty="0" err="1" smtClean="0"/>
              <a:t>Mog'uliston</a:t>
            </a:r>
            <a:r>
              <a:rPr lang="ru-RU" sz="3200" dirty="0" smtClean="0"/>
              <a:t>, </a:t>
            </a:r>
            <a:r>
              <a:rPr lang="ru-RU" sz="3200" dirty="0" err="1" smtClean="0"/>
              <a:t>Xitoy</a:t>
            </a:r>
            <a:r>
              <a:rPr lang="ru-RU" sz="3200" dirty="0" smtClean="0"/>
              <a:t> </a:t>
            </a:r>
            <a:r>
              <a:rPr lang="ru-RU" sz="3200" dirty="0" err="1" smtClean="0"/>
              <a:t>va</a:t>
            </a:r>
            <a:r>
              <a:rPr lang="ru-RU" sz="3200" dirty="0" smtClean="0"/>
              <a:t> </a:t>
            </a:r>
            <a:r>
              <a:rPr lang="ru-RU" sz="3200" dirty="0" err="1" smtClean="0"/>
              <a:t>Qirg'iziston</a:t>
            </a:r>
            <a:r>
              <a:rPr lang="ru-RU" sz="3200" dirty="0" smtClean="0"/>
              <a:t> </a:t>
            </a:r>
            <a:r>
              <a:rPr lang="ru-RU" sz="3200" dirty="0" err="1" smtClean="0"/>
              <a:t>yerlari</a:t>
            </a:r>
            <a:r>
              <a:rPr lang="ru-RU" sz="3200" dirty="0" smtClean="0"/>
              <a:t> </a:t>
            </a:r>
            <a:r>
              <a:rPr lang="ru-RU" sz="3200" dirty="0" err="1" smtClean="0"/>
              <a:t>meros</a:t>
            </a:r>
            <a:r>
              <a:rPr lang="ru-RU" sz="3200" dirty="0" smtClean="0"/>
              <a:t> </a:t>
            </a:r>
            <a:r>
              <a:rPr lang="ru-RU" sz="3200" dirty="0" err="1" smtClean="0"/>
              <a:t>qilib</a:t>
            </a:r>
            <a:r>
              <a:rPr lang="ru-RU" sz="3200" dirty="0" smtClean="0"/>
              <a:t> </a:t>
            </a:r>
            <a:r>
              <a:rPr lang="ru-RU" sz="3200" dirty="0" err="1" smtClean="0"/>
              <a:t>berildi</a:t>
            </a:r>
            <a:r>
              <a:rPr lang="ru-RU" sz="3200" dirty="0" smtClean="0"/>
              <a:t>. </a:t>
            </a:r>
            <a:r>
              <a:rPr lang="ru-RU" sz="3200" dirty="0" err="1" smtClean="0"/>
              <a:t>Keyinchalik</a:t>
            </a:r>
            <a:r>
              <a:rPr lang="ru-RU" sz="3200" dirty="0" smtClean="0"/>
              <a:t>, </a:t>
            </a:r>
            <a:r>
              <a:rPr lang="ru-RU" sz="3200" dirty="0" err="1" smtClean="0"/>
              <a:t>Chingizxonning</a:t>
            </a:r>
            <a:r>
              <a:rPr lang="ru-RU" sz="3200" dirty="0" smtClean="0"/>
              <a:t> </a:t>
            </a:r>
            <a:r>
              <a:rPr lang="ru-RU" sz="3200" dirty="0" err="1" smtClean="0"/>
              <a:t>jahongirlik</a:t>
            </a:r>
            <a:r>
              <a:rPr lang="ru-RU" sz="3200" dirty="0" smtClean="0"/>
              <a:t> </a:t>
            </a:r>
            <a:r>
              <a:rPr lang="ru-RU" sz="3200" dirty="0" err="1" smtClean="0"/>
              <a:t>yurishlarini</a:t>
            </a:r>
            <a:r>
              <a:rPr lang="ru-RU" sz="3200" dirty="0" smtClean="0"/>
              <a:t> </a:t>
            </a:r>
            <a:r>
              <a:rPr lang="ru-RU" sz="3200" dirty="0" err="1" smtClean="0"/>
              <a:t>davom</a:t>
            </a:r>
            <a:r>
              <a:rPr lang="ru-RU" sz="3200" dirty="0" smtClean="0"/>
              <a:t> </a:t>
            </a:r>
            <a:r>
              <a:rPr lang="ru-RU" sz="3200" dirty="0" err="1" smtClean="0"/>
              <a:t>ettirib</a:t>
            </a:r>
            <a:r>
              <a:rPr lang="ru-RU" sz="3200" dirty="0" smtClean="0"/>
              <a:t>, </a:t>
            </a:r>
            <a:r>
              <a:rPr lang="ru-RU" sz="3200" dirty="0" err="1" smtClean="0"/>
              <a:t>Sharqiy</a:t>
            </a:r>
            <a:r>
              <a:rPr lang="ru-RU" sz="3200" dirty="0" smtClean="0"/>
              <a:t> </a:t>
            </a:r>
            <a:r>
              <a:rPr lang="ru-RU" sz="3200" dirty="0" err="1" smtClean="0"/>
              <a:t>Yevropaning</a:t>
            </a:r>
            <a:r>
              <a:rPr lang="ru-RU" sz="3200" dirty="0" smtClean="0"/>
              <a:t> </a:t>
            </a:r>
            <a:r>
              <a:rPr lang="ru-RU" sz="3200" dirty="0" err="1" smtClean="0"/>
              <a:t>katta</a:t>
            </a:r>
            <a:r>
              <a:rPr lang="ru-RU" sz="3200" dirty="0" smtClean="0"/>
              <a:t> </a:t>
            </a:r>
            <a:r>
              <a:rPr lang="ru-RU" sz="3200" dirty="0" err="1" smtClean="0"/>
              <a:t>qismini</a:t>
            </a:r>
            <a:r>
              <a:rPr lang="ru-RU" sz="3200" dirty="0" smtClean="0"/>
              <a:t> </a:t>
            </a:r>
            <a:r>
              <a:rPr lang="ru-RU" sz="3200" dirty="0" err="1" smtClean="0"/>
              <a:t>bosib</a:t>
            </a:r>
            <a:r>
              <a:rPr lang="ru-RU" sz="3200" dirty="0" smtClean="0"/>
              <a:t> </a:t>
            </a:r>
            <a:r>
              <a:rPr lang="ru-RU" sz="3200" dirty="0" err="1" smtClean="0"/>
              <a:t>olib</a:t>
            </a:r>
            <a:r>
              <a:rPr lang="ru-RU" sz="3200" dirty="0" smtClean="0"/>
              <a:t>, </a:t>
            </a:r>
            <a:r>
              <a:rPr lang="ru-RU" sz="3200" dirty="0" err="1" smtClean="0"/>
              <a:t>Oltin</a:t>
            </a:r>
            <a:r>
              <a:rPr lang="ru-RU" sz="3200" dirty="0" smtClean="0"/>
              <a:t> </a:t>
            </a:r>
            <a:r>
              <a:rPr lang="ru-RU" sz="3200" dirty="0" err="1" smtClean="0"/>
              <a:t>O'rdaga</a:t>
            </a:r>
            <a:r>
              <a:rPr lang="ru-RU" sz="3200" dirty="0" smtClean="0"/>
              <a:t> </a:t>
            </a:r>
            <a:r>
              <a:rPr lang="ru-RU" sz="3200" dirty="0" err="1" smtClean="0"/>
              <a:t>asos</a:t>
            </a:r>
            <a:r>
              <a:rPr lang="ru-RU" sz="3200" dirty="0" smtClean="0"/>
              <a:t> </a:t>
            </a:r>
            <a:r>
              <a:rPr lang="ru-RU" sz="3200" dirty="0" err="1" smtClean="0"/>
              <a:t>solgan</a:t>
            </a:r>
            <a:r>
              <a:rPr lang="ru-RU" sz="3200" dirty="0" smtClean="0"/>
              <a:t> </a:t>
            </a:r>
            <a:r>
              <a:rPr lang="ru-RU" sz="3200" dirty="0" err="1" smtClean="0"/>
              <a:t>uning</a:t>
            </a:r>
            <a:r>
              <a:rPr lang="ru-RU" sz="3200" dirty="0" smtClean="0"/>
              <a:t> </a:t>
            </a:r>
            <a:r>
              <a:rPr lang="ru-RU" sz="3200" dirty="0" err="1" smtClean="0"/>
              <a:t>nabirasi</a:t>
            </a:r>
            <a:r>
              <a:rPr lang="ru-RU" sz="3200" dirty="0" smtClean="0"/>
              <a:t> </a:t>
            </a:r>
            <a:r>
              <a:rPr lang="ru-RU" sz="3200" dirty="0" err="1" smtClean="0"/>
              <a:t>Botuxon</a:t>
            </a:r>
            <a:r>
              <a:rPr lang="ru-RU" sz="3200" dirty="0" smtClean="0"/>
              <a:t> </a:t>
            </a:r>
            <a:r>
              <a:rPr lang="ru-RU" sz="3200" dirty="0" err="1" smtClean="0"/>
              <a:t>hukmronligi</a:t>
            </a:r>
            <a:r>
              <a:rPr lang="ru-RU" sz="3200" dirty="0" smtClean="0"/>
              <a:t> </a:t>
            </a:r>
            <a:r>
              <a:rPr lang="ru-RU" sz="3200" dirty="0" err="1" smtClean="0"/>
              <a:t>davrida</a:t>
            </a:r>
            <a:r>
              <a:rPr lang="ru-RU" sz="3200" dirty="0" smtClean="0"/>
              <a:t> (1227-1255) </a:t>
            </a:r>
            <a:r>
              <a:rPr lang="en-US" sz="3200" dirty="0" smtClean="0"/>
              <a:t>M</a:t>
            </a:r>
            <a:r>
              <a:rPr lang="ru-RU" sz="3200" dirty="0" err="1" smtClean="0"/>
              <a:t>ovarounnahrning</a:t>
            </a:r>
            <a:r>
              <a:rPr lang="ru-RU" sz="3200" dirty="0" smtClean="0"/>
              <a:t> </a:t>
            </a:r>
            <a:r>
              <a:rPr lang="ru-RU" sz="3200" dirty="0" err="1" smtClean="0"/>
              <a:t>qator</a:t>
            </a:r>
            <a:r>
              <a:rPr lang="ru-RU" sz="3200" dirty="0" smtClean="0"/>
              <a:t> </a:t>
            </a:r>
            <a:r>
              <a:rPr lang="ru-RU" sz="3200" dirty="0" err="1" smtClean="0"/>
              <a:t>hududlari</a:t>
            </a:r>
            <a:r>
              <a:rPr lang="ru-RU" sz="3200" dirty="0" smtClean="0"/>
              <a:t> </a:t>
            </a:r>
            <a:r>
              <a:rPr lang="ru-RU" sz="3200" dirty="0" err="1" smtClean="0"/>
              <a:t>ham</a:t>
            </a:r>
            <a:r>
              <a:rPr lang="ru-RU" sz="3200" dirty="0" smtClean="0"/>
              <a:t> </a:t>
            </a:r>
            <a:r>
              <a:rPr lang="ru-RU" sz="3200" dirty="0" err="1" smtClean="0"/>
              <a:t>uning</a:t>
            </a:r>
            <a:r>
              <a:rPr lang="ru-RU" sz="3200" dirty="0" smtClean="0"/>
              <a:t> </a:t>
            </a:r>
            <a:r>
              <a:rPr lang="ru-RU" sz="3200" dirty="0" err="1" smtClean="0"/>
              <a:t>ta'sirida</a:t>
            </a:r>
            <a:r>
              <a:rPr lang="ru-RU" sz="3200" dirty="0" smtClean="0"/>
              <a:t> </a:t>
            </a:r>
            <a:r>
              <a:rPr lang="ru-RU" sz="3200" dirty="0" err="1" smtClean="0"/>
              <a:t>bo'lgan</a:t>
            </a:r>
            <a:r>
              <a:rPr lang="ru-RU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3198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71472" y="642918"/>
            <a:ext cx="8229600" cy="564360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Chingizxon</a:t>
            </a:r>
            <a:r>
              <a:rPr lang="en-US" sz="3600" dirty="0" smtClean="0"/>
              <a:t> </a:t>
            </a:r>
            <a:r>
              <a:rPr lang="en-US" sz="3600" dirty="0" err="1" smtClean="0"/>
              <a:t>vafotidan</a:t>
            </a:r>
            <a:r>
              <a:rPr lang="en-US" sz="3600" dirty="0" smtClean="0"/>
              <a:t> </a:t>
            </a:r>
            <a:r>
              <a:rPr lang="en-US" sz="3600" dirty="0" err="1" smtClean="0"/>
              <a:t>so`ng</a:t>
            </a:r>
            <a:r>
              <a:rPr lang="en-US" sz="3600" dirty="0" smtClean="0"/>
              <a:t> (1227) </a:t>
            </a:r>
            <a:r>
              <a:rPr lang="en-US" sz="3600" dirty="0" err="1" smtClean="0"/>
              <a:t>o`qtoy</a:t>
            </a:r>
            <a:r>
              <a:rPr lang="en-US" sz="3600" dirty="0" smtClean="0"/>
              <a:t> </a:t>
            </a:r>
            <a:r>
              <a:rPr lang="en-US" sz="3600" dirty="0" err="1" smtClean="0"/>
              <a:t>mo`g`ullar</a:t>
            </a:r>
            <a:r>
              <a:rPr lang="en-US" sz="3600" dirty="0" smtClean="0"/>
              <a:t> </a:t>
            </a:r>
            <a:r>
              <a:rPr lang="en-US" sz="3600" dirty="0" err="1" smtClean="0"/>
              <a:t>davlatining</a:t>
            </a:r>
            <a:r>
              <a:rPr lang="en-US" sz="3600" dirty="0" smtClean="0"/>
              <a:t> </a:t>
            </a:r>
            <a:r>
              <a:rPr lang="en-US" sz="3600" dirty="0" err="1" smtClean="0"/>
              <a:t>ulug</a:t>
            </a:r>
            <a:r>
              <a:rPr lang="en-US" sz="3600" dirty="0" smtClean="0"/>
              <a:t>` </a:t>
            </a:r>
            <a:r>
              <a:rPr lang="en-US" sz="3600" dirty="0" err="1" smtClean="0"/>
              <a:t>xoqoni</a:t>
            </a:r>
            <a:r>
              <a:rPr lang="en-US" sz="3600" dirty="0" smtClean="0"/>
              <a:t> </a:t>
            </a:r>
            <a:r>
              <a:rPr lang="en-US" sz="3600" dirty="0" err="1" smtClean="0"/>
              <a:t>qilib</a:t>
            </a:r>
            <a:r>
              <a:rPr lang="en-US" sz="3600" dirty="0" smtClean="0"/>
              <a:t> </a:t>
            </a:r>
            <a:r>
              <a:rPr lang="en-US" sz="3600" dirty="0" err="1" smtClean="0"/>
              <a:t>tayinlandi</a:t>
            </a:r>
            <a:r>
              <a:rPr lang="en-US" sz="3600" dirty="0" smtClean="0"/>
              <a:t>. </a:t>
            </a:r>
            <a:r>
              <a:rPr lang="en-US" sz="3600" dirty="0" err="1" smtClean="0"/>
              <a:t>Uluslarning</a:t>
            </a:r>
            <a:r>
              <a:rPr lang="en-US" sz="3600" dirty="0" smtClean="0"/>
              <a:t> </a:t>
            </a:r>
            <a:r>
              <a:rPr lang="en-US" sz="3600" dirty="0" err="1" smtClean="0"/>
              <a:t>hukmdorlari</a:t>
            </a:r>
            <a:r>
              <a:rPr lang="en-US" sz="3600" dirty="0" smtClean="0"/>
              <a:t> "</a:t>
            </a:r>
            <a:r>
              <a:rPr lang="en-US" sz="3600" dirty="0" err="1" smtClean="0"/>
              <a:t>xon</a:t>
            </a:r>
            <a:r>
              <a:rPr lang="en-US" sz="3600" dirty="0" smtClean="0"/>
              <a:t>" </a:t>
            </a:r>
            <a:r>
              <a:rPr lang="en-US" sz="3600" dirty="0" err="1" smtClean="0"/>
              <a:t>deb</a:t>
            </a:r>
            <a:r>
              <a:rPr lang="en-US" sz="3600" dirty="0" smtClean="0"/>
              <a:t> </a:t>
            </a:r>
            <a:r>
              <a:rPr lang="en-US" sz="3600" dirty="0" err="1" smtClean="0"/>
              <a:t>yuritilardi</a:t>
            </a:r>
            <a:r>
              <a:rPr lang="en-US" sz="3600" dirty="0" smtClean="0"/>
              <a:t>. </a:t>
            </a:r>
            <a:r>
              <a:rPr lang="en-US" sz="3600" dirty="0" err="1" smtClean="0"/>
              <a:t>Ulug</a:t>
            </a:r>
            <a:r>
              <a:rPr lang="en-US" sz="3600" dirty="0" smtClean="0"/>
              <a:t>` </a:t>
            </a:r>
            <a:r>
              <a:rPr lang="en-US" sz="3600" dirty="0" err="1" smtClean="0"/>
              <a:t>xoqonning</a:t>
            </a:r>
            <a:r>
              <a:rPr lang="en-US" sz="3600" dirty="0" smtClean="0"/>
              <a:t> </a:t>
            </a:r>
            <a:r>
              <a:rPr lang="en-US" sz="3600" dirty="0" err="1" smtClean="0"/>
              <a:t>qarorgohi</a:t>
            </a:r>
            <a:r>
              <a:rPr lang="en-US" sz="3600" dirty="0" smtClean="0"/>
              <a:t> </a:t>
            </a:r>
            <a:r>
              <a:rPr lang="en-US" sz="3600" dirty="0" err="1" smtClean="0"/>
              <a:t>Qoraqurum</a:t>
            </a:r>
            <a:r>
              <a:rPr lang="en-US" sz="3600" dirty="0" smtClean="0"/>
              <a:t> </a:t>
            </a:r>
            <a:r>
              <a:rPr lang="en-US" sz="3600" dirty="0" err="1" smtClean="0"/>
              <a:t>shahrida</a:t>
            </a:r>
            <a:r>
              <a:rPr lang="en-US" sz="3600" dirty="0" smtClean="0"/>
              <a:t> </a:t>
            </a:r>
            <a:r>
              <a:rPr lang="en-US" sz="3600" dirty="0" err="1" smtClean="0"/>
              <a:t>bo`lib</a:t>
            </a:r>
            <a:r>
              <a:rPr lang="en-US" sz="3600" dirty="0" smtClean="0"/>
              <a:t>, u </a:t>
            </a:r>
            <a:r>
              <a:rPr lang="en-US" sz="3600" dirty="0" err="1" smtClean="0"/>
              <a:t>yerdan</a:t>
            </a:r>
            <a:r>
              <a:rPr lang="en-US" sz="3600" dirty="0" smtClean="0"/>
              <a:t> </a:t>
            </a:r>
            <a:r>
              <a:rPr lang="en-US" sz="3600" dirty="0" err="1" smtClean="0"/>
              <a:t>turib</a:t>
            </a:r>
            <a:r>
              <a:rPr lang="en-US" sz="3600" dirty="0" smtClean="0"/>
              <a:t> </a:t>
            </a:r>
            <a:r>
              <a:rPr lang="en-US" sz="3600" dirty="0" err="1" smtClean="0"/>
              <a:t>xonlarning</a:t>
            </a:r>
            <a:r>
              <a:rPr lang="en-US" sz="3600" dirty="0" smtClean="0"/>
              <a:t> </a:t>
            </a:r>
            <a:r>
              <a:rPr lang="en-US" sz="3600" dirty="0" err="1" smtClean="0"/>
              <a:t>xatti-harakatini</a:t>
            </a:r>
            <a:r>
              <a:rPr lang="en-US" sz="3600" dirty="0" smtClean="0"/>
              <a:t> </a:t>
            </a:r>
            <a:r>
              <a:rPr lang="en-US" sz="3600" dirty="0" err="1" smtClean="0"/>
              <a:t>qattiq</a:t>
            </a:r>
            <a:r>
              <a:rPr lang="en-US" sz="3600" dirty="0" smtClean="0"/>
              <a:t> </a:t>
            </a:r>
            <a:r>
              <a:rPr lang="en-US" sz="3600" dirty="0" err="1" smtClean="0"/>
              <a:t>nazorat</a:t>
            </a:r>
            <a:r>
              <a:rPr lang="en-US" sz="3600" dirty="0" smtClean="0"/>
              <a:t> </a:t>
            </a:r>
            <a:r>
              <a:rPr lang="en-US" sz="3600" dirty="0" err="1" smtClean="0"/>
              <a:t>qilib</a:t>
            </a:r>
            <a:r>
              <a:rPr lang="en-US" sz="3600" dirty="0" smtClean="0"/>
              <a:t> </a:t>
            </a:r>
            <a:r>
              <a:rPr lang="en-US" sz="3600" dirty="0" err="1" smtClean="0"/>
              <a:t>borar</a:t>
            </a:r>
            <a:r>
              <a:rPr lang="en-US" sz="3600" dirty="0" smtClean="0"/>
              <a:t> </a:t>
            </a:r>
            <a:r>
              <a:rPr lang="en-US" sz="3600" dirty="0" err="1" smtClean="0"/>
              <a:t>edi</a:t>
            </a:r>
            <a:r>
              <a:rPr lang="en-US" sz="3600" dirty="0" smtClean="0"/>
              <a:t>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47839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23528" y="548680"/>
            <a:ext cx="8568952" cy="5503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	Arab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manbalariga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qaraganda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X-XI 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asrlarda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Xorazm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yirik</a:t>
            </a:r>
            <a:r>
              <a:rPr lang="en-US" sz="28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savdo</a:t>
            </a:r>
            <a:r>
              <a:rPr lang="en-US" sz="28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Times New Roman"/>
                <a:ea typeface="Times New Roman"/>
              </a:rPr>
              <a:t>markaziga</a:t>
            </a:r>
            <a:r>
              <a:rPr lang="en-US" sz="2800" b="1" u="sng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aylangan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savdogarlari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,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hozirgi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Qozog’iston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va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Turkmaniston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o’rnidagi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dashtlarda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yashovchi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aholi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Volga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bo’yidagi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Xazariya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va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Bulg’or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podsholigi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hamda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Sharqiy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Yevropadagi</a:t>
            </a:r>
            <a:r>
              <a:rPr lang="en-US" sz="2800" b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slavyan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olami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keng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ko’lamda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savdo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ayirboshlash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ishlarini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olib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borgan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 </a:t>
            </a:r>
            <a:r>
              <a:rPr lang="en-US" sz="2800" b="1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Sharqiy</a:t>
            </a:r>
            <a:r>
              <a:rPr lang="en-US" sz="28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Times New Roman"/>
                <a:ea typeface="Times New Roman"/>
              </a:rPr>
              <a:t>Yevropa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bilan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savdoning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o’sishi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natijasida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Xorazmshohlar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davlatining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 smtClean="0">
                <a:solidFill>
                  <a:srgbClr val="000000"/>
                </a:solidFill>
                <a:latin typeface="Times New Roman"/>
                <a:ea typeface="Times New Roman"/>
              </a:rPr>
              <a:t>shimoliy-g’arb</a:t>
            </a:r>
            <a:r>
              <a:rPr lang="en-US" sz="28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tomonidan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eng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chekka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istehkomi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bo’lgan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/>
                <a:ea typeface="Times New Roman"/>
              </a:rPr>
              <a:t>Urganch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Xorazmda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bu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savdoning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birinchi</a:t>
            </a:r>
            <a:r>
              <a:rPr lang="en-US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ahamiyatga</a:t>
            </a:r>
            <a:r>
              <a:rPr lang="en-US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ega</a:t>
            </a:r>
            <a:r>
              <a:rPr lang="en-US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bo’lgan</a:t>
            </a:r>
            <a:r>
              <a:rPr lang="en-US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u="sng" dirty="0" err="1">
                <a:solidFill>
                  <a:srgbClr val="0000FF"/>
                </a:solidFill>
                <a:latin typeface="Times New Roman"/>
                <a:ea typeface="Times New Roman"/>
              </a:rPr>
              <a:t>markaziga</a:t>
            </a:r>
            <a:r>
              <a:rPr lang="en-US" sz="2800" b="1" i="1" u="sng" dirty="0">
                <a:solidFill>
                  <a:srgbClr val="0000FF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imes New Roman"/>
                <a:ea typeface="Times New Roman"/>
              </a:rPr>
              <a:t>aylangan</a:t>
            </a:r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lang="en-US" sz="280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0047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85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6072230"/>
          </a:xfrm>
        </p:spPr>
        <p:txBody>
          <a:bodyPr>
            <a:normAutofit/>
          </a:bodyPr>
          <a:lstStyle/>
          <a:p>
            <a:r>
              <a:rPr lang="ru-RU" sz="2800" dirty="0" err="1" smtClean="0"/>
              <a:t>Shunday</a:t>
            </a:r>
            <a:r>
              <a:rPr lang="ru-RU" sz="2800" dirty="0" smtClean="0"/>
              <a:t> </a:t>
            </a:r>
            <a:r>
              <a:rPr lang="ru-RU" sz="2800" dirty="0" err="1" smtClean="0"/>
              <a:t>qilib</a:t>
            </a:r>
            <a:r>
              <a:rPr lang="ru-RU" sz="2800" dirty="0" smtClean="0"/>
              <a:t>, </a:t>
            </a:r>
            <a:r>
              <a:rPr lang="ru-RU" sz="2800" dirty="0" err="1" smtClean="0"/>
              <a:t>Chingizxon</a:t>
            </a:r>
            <a:r>
              <a:rPr lang="ru-RU" sz="2800" dirty="0" smtClean="0"/>
              <a:t> </a:t>
            </a:r>
            <a:r>
              <a:rPr lang="ru-RU" sz="2800" dirty="0" err="1" smtClean="0"/>
              <a:t>avlodlari</a:t>
            </a:r>
            <a:r>
              <a:rPr lang="ru-RU" sz="2800" dirty="0" smtClean="0"/>
              <a:t> </a:t>
            </a:r>
            <a:r>
              <a:rPr lang="ru-RU" sz="2800" dirty="0" err="1" smtClean="0"/>
              <a:t>o'rtasidagi</a:t>
            </a:r>
            <a:r>
              <a:rPr lang="ru-RU" sz="2800" dirty="0" smtClean="0"/>
              <a:t> </a:t>
            </a:r>
            <a:r>
              <a:rPr lang="ru-RU" sz="2800" dirty="0" err="1" smtClean="0"/>
              <a:t>meros</a:t>
            </a:r>
            <a:r>
              <a:rPr lang="ru-RU" sz="2800" dirty="0" smtClean="0"/>
              <a:t> </a:t>
            </a:r>
            <a:r>
              <a:rPr lang="ru-RU" sz="2800" dirty="0" err="1" smtClean="0"/>
              <a:t>taqsimlanishi</a:t>
            </a:r>
            <a:r>
              <a:rPr lang="ru-RU" sz="2800" dirty="0" smtClean="0"/>
              <a:t> </a:t>
            </a:r>
            <a:r>
              <a:rPr lang="ru-RU" sz="2800" dirty="0" err="1" smtClean="0"/>
              <a:t>natijasida</a:t>
            </a:r>
            <a:r>
              <a:rPr lang="ru-RU" sz="2800" dirty="0" smtClean="0"/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Movarounnahr</a:t>
            </a:r>
            <a:r>
              <a:rPr lang="ru-RU" sz="2800" dirty="0" smtClean="0">
                <a:solidFill>
                  <a:srgbClr val="FF0000"/>
                </a:solidFill>
              </a:rPr>
              <a:t>, </a:t>
            </a:r>
            <a:r>
              <a:rPr lang="ru-RU" sz="2800" dirty="0" err="1" smtClean="0">
                <a:solidFill>
                  <a:srgbClr val="FF0000"/>
                </a:solidFill>
              </a:rPr>
              <a:t>Sharqiy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Turkiston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va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Yettisuv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o'lkalari</a:t>
            </a:r>
            <a:r>
              <a:rPr lang="ru-RU" sz="2800" dirty="0" smtClean="0"/>
              <a:t> </a:t>
            </a:r>
            <a:r>
              <a:rPr lang="ru-RU" sz="2800" dirty="0" err="1" smtClean="0"/>
              <a:t>Chig'atoy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vorislariga</a:t>
            </a:r>
            <a:r>
              <a:rPr lang="ru-RU" sz="2800" dirty="0" smtClean="0"/>
              <a:t> </a:t>
            </a:r>
            <a:r>
              <a:rPr lang="ru-RU" sz="2800" dirty="0" err="1" smtClean="0"/>
              <a:t>o'tib</a:t>
            </a:r>
            <a:r>
              <a:rPr lang="ru-RU" sz="2800" dirty="0" smtClean="0"/>
              <a:t>, </a:t>
            </a:r>
            <a:r>
              <a:rPr lang="ru-RU" sz="2800" dirty="0" err="1" smtClean="0"/>
              <a:t>u</a:t>
            </a:r>
            <a:r>
              <a:rPr lang="ru-RU" sz="2800" dirty="0" smtClean="0"/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Chig'atoy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>
                <a:solidFill>
                  <a:srgbClr val="FF0000"/>
                </a:solidFill>
              </a:rPr>
              <a:t>ulusi</a:t>
            </a:r>
            <a:r>
              <a:rPr lang="ru-RU" sz="2800" dirty="0" smtClean="0">
                <a:solidFill>
                  <a:srgbClr val="FF0000"/>
                </a:solidFill>
              </a:rPr>
              <a:t> </a:t>
            </a:r>
            <a:r>
              <a:rPr lang="ru-RU" sz="2800" dirty="0" err="1" smtClean="0"/>
              <a:t>nomi</a:t>
            </a:r>
            <a:r>
              <a:rPr lang="ru-RU" sz="2800" dirty="0" smtClean="0"/>
              <a:t> </a:t>
            </a:r>
            <a:r>
              <a:rPr lang="ru-RU" sz="2800" dirty="0" err="1" smtClean="0"/>
              <a:t>bilan</a:t>
            </a:r>
            <a:r>
              <a:rPr lang="ru-RU" sz="2800" dirty="0" smtClean="0"/>
              <a:t> </a:t>
            </a:r>
            <a:r>
              <a:rPr lang="ru-RU" sz="2800" dirty="0" err="1" smtClean="0"/>
              <a:t>atala</a:t>
            </a:r>
            <a:r>
              <a:rPr lang="ru-RU" sz="2800" dirty="0" smtClean="0"/>
              <a:t> </a:t>
            </a:r>
            <a:r>
              <a:rPr lang="ru-RU" sz="2800" dirty="0" err="1" smtClean="0"/>
              <a:t>boshlandi</a:t>
            </a:r>
            <a:r>
              <a:rPr lang="ru-RU" sz="2800" dirty="0" smtClean="0"/>
              <a:t>. </a:t>
            </a:r>
            <a:r>
              <a:rPr lang="ru-RU" sz="2800" dirty="0" err="1" smtClean="0"/>
              <a:t>Endilikda</a:t>
            </a:r>
            <a:r>
              <a:rPr lang="ru-RU" sz="2800" dirty="0" smtClean="0"/>
              <a:t> </a:t>
            </a:r>
            <a:r>
              <a:rPr lang="ru-RU" sz="2800" dirty="0" err="1" smtClean="0"/>
              <a:t>Mo'g'ul</a:t>
            </a:r>
            <a:r>
              <a:rPr lang="ru-RU" sz="2800" dirty="0" smtClean="0"/>
              <a:t> </a:t>
            </a:r>
            <a:r>
              <a:rPr lang="ru-RU" sz="2800" dirty="0" err="1" smtClean="0"/>
              <a:t>hukmdorlari</a:t>
            </a:r>
            <a:r>
              <a:rPr lang="ru-RU" sz="2800" dirty="0" smtClean="0"/>
              <a:t> </a:t>
            </a:r>
            <a:r>
              <a:rPr lang="ru-RU" sz="2800" dirty="0" err="1" smtClean="0"/>
              <a:t>Movarounnahr</a:t>
            </a:r>
            <a:r>
              <a:rPr lang="ru-RU" sz="2800" dirty="0" smtClean="0"/>
              <a:t> </a:t>
            </a:r>
            <a:r>
              <a:rPr lang="ru-RU" sz="2800" dirty="0" err="1" smtClean="0"/>
              <a:t>o'lkasini</a:t>
            </a:r>
            <a:r>
              <a:rPr lang="ru-RU" sz="2800" dirty="0" smtClean="0"/>
              <a:t> </a:t>
            </a:r>
            <a:r>
              <a:rPr lang="ru-RU" sz="2800" dirty="0" err="1" smtClean="0">
                <a:hlinkClick r:id="rId2"/>
              </a:rPr>
              <a:t>boshqarishga</a:t>
            </a:r>
            <a:r>
              <a:rPr lang="ru-RU" sz="2800" dirty="0" smtClean="0">
                <a:hlinkClick r:id="rId2"/>
              </a:rPr>
              <a:t> </a:t>
            </a:r>
            <a:r>
              <a:rPr lang="ru-RU" sz="2800" dirty="0" err="1" smtClean="0">
                <a:hlinkClick r:id="rId2"/>
              </a:rPr>
              <a:t>kirishar</a:t>
            </a:r>
            <a:r>
              <a:rPr lang="ru-RU" sz="2800" dirty="0" smtClean="0">
                <a:hlinkClick r:id="rId2"/>
              </a:rPr>
              <a:t> </a:t>
            </a:r>
            <a:r>
              <a:rPr lang="ru-RU" sz="2800" dirty="0" err="1" smtClean="0">
                <a:hlinkClick r:id="rId2"/>
              </a:rPr>
              <a:t>ekanlar</a:t>
            </a:r>
            <a:r>
              <a:rPr lang="ru-RU" sz="2800" dirty="0" smtClean="0"/>
              <a:t>, </a:t>
            </a:r>
            <a:r>
              <a:rPr lang="ru-RU" sz="2800" dirty="0" err="1" smtClean="0"/>
              <a:t>ular</a:t>
            </a:r>
            <a:r>
              <a:rPr lang="ru-RU" sz="2800" dirty="0" smtClean="0"/>
              <a:t> </a:t>
            </a:r>
            <a:r>
              <a:rPr lang="ru-RU" sz="2800" dirty="0" err="1" smtClean="0"/>
              <a:t>qanday</a:t>
            </a:r>
            <a:r>
              <a:rPr lang="ru-RU" sz="2800" dirty="0" smtClean="0"/>
              <a:t> </a:t>
            </a:r>
            <a:r>
              <a:rPr lang="ru-RU" sz="2800" dirty="0" err="1" smtClean="0"/>
              <a:t>qilib</a:t>
            </a:r>
            <a:r>
              <a:rPr lang="ru-RU" sz="2800" dirty="0" smtClean="0"/>
              <a:t> </a:t>
            </a:r>
            <a:r>
              <a:rPr lang="ru-RU" sz="2800" dirty="0" err="1" smtClean="0"/>
              <a:t>bo'lmasin</a:t>
            </a:r>
            <a:r>
              <a:rPr lang="ru-RU" sz="2800" dirty="0" smtClean="0"/>
              <a:t>,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xalqini</a:t>
            </a:r>
            <a:r>
              <a:rPr lang="ru-RU" sz="2800" dirty="0" smtClean="0"/>
              <a:t> </a:t>
            </a:r>
            <a:r>
              <a:rPr lang="ru-RU" sz="2800" dirty="0" err="1" smtClean="0"/>
              <a:t>yanada</a:t>
            </a:r>
            <a:r>
              <a:rPr lang="ru-RU" sz="2800" dirty="0" smtClean="0"/>
              <a:t> </a:t>
            </a:r>
            <a:r>
              <a:rPr lang="ru-RU" sz="2800" dirty="0" err="1" smtClean="0"/>
              <a:t>itoatda</a:t>
            </a:r>
            <a:r>
              <a:rPr lang="ru-RU" sz="2800" dirty="0" smtClean="0"/>
              <a:t> </a:t>
            </a:r>
            <a:r>
              <a:rPr lang="ru-RU" sz="2800" dirty="0" err="1" smtClean="0"/>
              <a:t>tutish</a:t>
            </a:r>
            <a:r>
              <a:rPr lang="ru-RU" sz="2800" dirty="0" smtClean="0"/>
              <a:t>, </a:t>
            </a:r>
            <a:r>
              <a:rPr lang="ru-RU" sz="2800" dirty="0" err="1" smtClean="0"/>
              <a:t>bu</a:t>
            </a:r>
            <a:r>
              <a:rPr lang="ru-RU" sz="2800" dirty="0" smtClean="0"/>
              <a:t> </a:t>
            </a:r>
            <a:r>
              <a:rPr lang="ru-RU" sz="2800" dirty="0" err="1" smtClean="0"/>
              <a:t>yerdan</a:t>
            </a:r>
            <a:r>
              <a:rPr lang="ru-RU" sz="2800" dirty="0" smtClean="0"/>
              <a:t> </a:t>
            </a:r>
            <a:r>
              <a:rPr lang="ru-RU" sz="2800" dirty="0" err="1" smtClean="0"/>
              <a:t>mo'g'ul</a:t>
            </a:r>
            <a:r>
              <a:rPr lang="ru-RU" sz="2800" dirty="0" smtClean="0"/>
              <a:t> </a:t>
            </a:r>
            <a:r>
              <a:rPr lang="ru-RU" sz="2800" dirty="0" err="1" smtClean="0"/>
              <a:t>zodagonlari</a:t>
            </a:r>
            <a:r>
              <a:rPr lang="ru-RU" sz="2800" dirty="0" smtClean="0"/>
              <a:t> </a:t>
            </a:r>
            <a:r>
              <a:rPr lang="ru-RU" sz="2800" dirty="0" err="1" smtClean="0"/>
              <a:t>uchun</a:t>
            </a:r>
            <a:r>
              <a:rPr lang="ru-RU" sz="2800" dirty="0" smtClean="0"/>
              <a:t> </a:t>
            </a:r>
            <a:r>
              <a:rPr lang="ru-RU" sz="2800" dirty="0" err="1" smtClean="0"/>
              <a:t>ko'proq</a:t>
            </a:r>
            <a:r>
              <a:rPr lang="ru-RU" sz="2800" dirty="0" smtClean="0"/>
              <a:t> </a:t>
            </a:r>
            <a:r>
              <a:rPr lang="ru-RU" sz="2800" dirty="0" err="1" smtClean="0"/>
              <a:t>soliq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o'lponlar</a:t>
            </a:r>
            <a:r>
              <a:rPr lang="ru-RU" sz="2800" dirty="0" smtClean="0"/>
              <a:t> </a:t>
            </a:r>
            <a:r>
              <a:rPr lang="ru-RU" sz="2800" dirty="0" err="1" smtClean="0"/>
              <a:t>undirish</a:t>
            </a:r>
            <a:r>
              <a:rPr lang="ru-RU" sz="2800" dirty="0" smtClean="0"/>
              <a:t>, </a:t>
            </a:r>
            <a:r>
              <a:rPr lang="ru-RU" sz="2800" dirty="0" err="1" smtClean="0"/>
              <a:t>qo'shimcha</a:t>
            </a:r>
            <a:r>
              <a:rPr lang="ru-RU" sz="2800" dirty="0" smtClean="0"/>
              <a:t> </a:t>
            </a:r>
            <a:r>
              <a:rPr lang="ru-RU" sz="2800" dirty="0" err="1" smtClean="0"/>
              <a:t>majburiyatlar</a:t>
            </a:r>
            <a:r>
              <a:rPr lang="ru-RU" sz="2800" dirty="0" smtClean="0"/>
              <a:t> </a:t>
            </a:r>
            <a:r>
              <a:rPr lang="ru-RU" sz="2800" dirty="0" err="1" smtClean="0"/>
              <a:t>yuklash</a:t>
            </a:r>
            <a:r>
              <a:rPr lang="ru-RU" sz="2800" dirty="0" smtClean="0"/>
              <a:t> </a:t>
            </a:r>
            <a:r>
              <a:rPr lang="ru-RU" sz="2800" dirty="0" err="1" smtClean="0"/>
              <a:t>harakatida</a:t>
            </a:r>
            <a:r>
              <a:rPr lang="ru-RU" sz="2800" dirty="0" smtClean="0"/>
              <a:t> </a:t>
            </a:r>
            <a:r>
              <a:rPr lang="ru-RU" sz="2800" dirty="0" err="1" smtClean="0"/>
              <a:t>bo'ladilar</a:t>
            </a:r>
            <a:r>
              <a:rPr lang="ru-RU" sz="2800" dirty="0" smtClean="0"/>
              <a:t>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9465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57158" y="214290"/>
            <a:ext cx="8429684" cy="6643710"/>
          </a:xfrm>
        </p:spPr>
        <p:txBody>
          <a:bodyPr>
            <a:normAutofit/>
          </a:bodyPr>
          <a:lstStyle/>
          <a:p>
            <a:r>
              <a:rPr lang="ru-RU" b="1" dirty="0" err="1" smtClean="0"/>
              <a:t>Chigʻatoylar sulolasi</a:t>
            </a:r>
            <a:endParaRPr lang="ru-RU" dirty="0" smtClean="0"/>
          </a:p>
          <a:p>
            <a:r>
              <a:rPr lang="ru-RU" b="1" dirty="0" smtClean="0"/>
              <a:t>1227–1346</a:t>
            </a:r>
            <a:endParaRPr lang="ru-RU" dirty="0" smtClean="0"/>
          </a:p>
          <a:p>
            <a:pPr lvl="0"/>
            <a:r>
              <a:rPr lang="ru-RU" dirty="0" err="1" smtClean="0">
                <a:hlinkClick r:id="rId2" tooltip="Chigʻatoy"/>
              </a:rPr>
              <a:t>Chigʻatoy</a:t>
            </a:r>
            <a:r>
              <a:rPr lang="ru-RU" dirty="0" err="1" smtClean="0"/>
              <a:t> </a:t>
            </a:r>
            <a:r>
              <a:rPr lang="ru-RU" dirty="0" smtClean="0"/>
              <a:t>(1227–1242)</a:t>
            </a:r>
          </a:p>
          <a:p>
            <a:pPr lvl="0"/>
            <a:r>
              <a:rPr lang="ru-RU" dirty="0" err="1" smtClean="0">
                <a:hlinkClick r:id="rId3" tooltip="Kara-xulagu (Chigʻatoy)"/>
              </a:rPr>
              <a:t>Kara-xulagu</a:t>
            </a:r>
            <a:r>
              <a:rPr lang="ru-RU" dirty="0" smtClean="0"/>
              <a:t> (1242–1247)</a:t>
            </a:r>
          </a:p>
          <a:p>
            <a:pPr lvl="0"/>
            <a:r>
              <a:rPr lang="ru-RU" dirty="0" err="1" smtClean="0">
                <a:hlinkClick r:id="rId4" tooltip="Esu-Monke (Chigʻatoy)"/>
              </a:rPr>
              <a:t>Esu-Monke</a:t>
            </a:r>
            <a:r>
              <a:rPr lang="ru-RU" dirty="0" smtClean="0"/>
              <a:t> (1247–1251)</a:t>
            </a:r>
          </a:p>
          <a:p>
            <a:pPr lvl="0"/>
            <a:r>
              <a:rPr lang="ru-RU" dirty="0" err="1" smtClean="0">
                <a:hlinkClick r:id="rId3" tooltip="Kara-xulagu (Chigʻatoy)"/>
              </a:rPr>
              <a:t>Kara-xulagu</a:t>
            </a:r>
            <a:r>
              <a:rPr lang="ru-RU" dirty="0" smtClean="0"/>
              <a:t> (1252)</a:t>
            </a:r>
          </a:p>
          <a:p>
            <a:pPr lvl="0"/>
            <a:r>
              <a:rPr lang="ru-RU" dirty="0" err="1" smtClean="0">
                <a:hlinkClick r:id="rId5" tooltip="Ergene-xatun (Chigʻatoy)"/>
              </a:rPr>
              <a:t>Ergene-xatun</a:t>
            </a:r>
            <a:r>
              <a:rPr lang="ru-RU" dirty="0" smtClean="0"/>
              <a:t> (1252–1260)</a:t>
            </a:r>
          </a:p>
          <a:p>
            <a:pPr lvl="0"/>
            <a:r>
              <a:rPr lang="ru-RU" dirty="0" err="1" smtClean="0"/>
              <a:t>Algu</a:t>
            </a:r>
            <a:r>
              <a:rPr lang="ru-RU" dirty="0" smtClean="0"/>
              <a:t> (1260–1266)</a:t>
            </a:r>
          </a:p>
          <a:p>
            <a:pPr lvl="0"/>
            <a:r>
              <a:rPr lang="ru-RU" dirty="0" err="1" smtClean="0">
                <a:hlinkClick r:id="rId6" tooltip="Mubarak-shoh (Chigʻatoy)"/>
              </a:rPr>
              <a:t>Mubarak-shoh</a:t>
            </a:r>
            <a:r>
              <a:rPr lang="ru-RU" dirty="0" smtClean="0"/>
              <a:t> (1266)</a:t>
            </a:r>
          </a:p>
          <a:p>
            <a:pPr lvl="0"/>
            <a:r>
              <a:rPr lang="ru-RU" dirty="0" err="1" smtClean="0">
                <a:hlinkClick r:id="rId7"/>
              </a:rPr>
              <a:t>Gilsaddin</a:t>
            </a:r>
            <a:r>
              <a:rPr lang="ru-RU" dirty="0" smtClean="0">
                <a:hlinkClick r:id="rId7"/>
              </a:rPr>
              <a:t> </a:t>
            </a:r>
            <a:r>
              <a:rPr lang="ru-RU" dirty="0" err="1" smtClean="0">
                <a:hlinkClick r:id="rId7"/>
              </a:rPr>
              <a:t>Barak</a:t>
            </a:r>
            <a:r>
              <a:rPr lang="ru-RU" dirty="0" smtClean="0"/>
              <a:t> (1266–1270)</a:t>
            </a:r>
          </a:p>
          <a:p>
            <a:pPr lvl="0"/>
            <a:r>
              <a:rPr lang="ru-RU" dirty="0" err="1" smtClean="0">
                <a:hlinkClick r:id="rId8" tooltip="Nigubey-ogul (Chigʻatoy)"/>
              </a:rPr>
              <a:t>Nigubey-ogul</a:t>
            </a:r>
            <a:r>
              <a:rPr lang="ru-RU" dirty="0" smtClean="0"/>
              <a:t>(1270–1271/2)</a:t>
            </a:r>
          </a:p>
          <a:p>
            <a:pPr lvl="0"/>
            <a:r>
              <a:rPr lang="ru-RU" dirty="0" err="1" smtClean="0">
                <a:hlinkClick r:id="rId9" tooltip="Buga-Temur (Chigʻatoy)"/>
              </a:rPr>
              <a:t>Buga-Temur</a:t>
            </a:r>
            <a:r>
              <a:rPr lang="ru-RU" dirty="0" smtClean="0"/>
              <a:t> (1271/2–1274)</a:t>
            </a:r>
          </a:p>
          <a:p>
            <a:pPr lvl="0"/>
            <a:r>
              <a:rPr lang="ru-RU" dirty="0" err="1" smtClean="0">
                <a:hlinkClick r:id="rId10" tooltip="Xaydu (Chigʻatoy)"/>
              </a:rPr>
              <a:t>Xaydu</a:t>
            </a:r>
            <a:r>
              <a:rPr lang="ru-RU" dirty="0" smtClean="0"/>
              <a:t> (1274–1282)</a:t>
            </a:r>
          </a:p>
          <a:p>
            <a:pPr lvl="0"/>
            <a:r>
              <a:rPr lang="ru-RU" dirty="0" err="1" smtClean="0">
                <a:hlinkClick r:id="rId11" tooltip="Duva (Chigʻatoy)"/>
              </a:rPr>
              <a:t>Duva</a:t>
            </a:r>
            <a:r>
              <a:rPr lang="ru-RU" dirty="0" smtClean="0"/>
              <a:t> (1282–1307)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01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72156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 err="1" smtClean="0">
                <a:hlinkClick r:id="rId2" tooltip="Kunchjok (Chigʻatoy)"/>
              </a:rPr>
              <a:t>Kunchjok</a:t>
            </a:r>
            <a:r>
              <a:rPr lang="ru-RU" dirty="0" smtClean="0"/>
              <a:t> (1307–1308)</a:t>
            </a:r>
          </a:p>
          <a:p>
            <a:pPr lvl="0"/>
            <a:r>
              <a:rPr lang="ru-RU" dirty="0" err="1" smtClean="0">
                <a:hlinkClick r:id="rId3"/>
              </a:rPr>
              <a:t>Taliku</a:t>
            </a:r>
            <a:r>
              <a:rPr lang="ru-RU" dirty="0" smtClean="0">
                <a:hlinkClick r:id="rId3"/>
              </a:rPr>
              <a:t> </a:t>
            </a:r>
            <a:r>
              <a:rPr lang="ru-RU" dirty="0" err="1" smtClean="0">
                <a:hlinkClick r:id="rId3"/>
              </a:rPr>
              <a:t>Xizr</a:t>
            </a:r>
            <a:r>
              <a:rPr lang="ru-RU" dirty="0" smtClean="0"/>
              <a:t> (1308–1309)</a:t>
            </a:r>
          </a:p>
          <a:p>
            <a:pPr lvl="0"/>
            <a:r>
              <a:rPr lang="ru-RU" dirty="0" err="1" smtClean="0">
                <a:hlinkClick r:id="rId4"/>
              </a:rPr>
              <a:t>Kebek</a:t>
            </a:r>
            <a:r>
              <a:rPr lang="ru-RU" dirty="0" smtClean="0"/>
              <a:t> (1309)</a:t>
            </a:r>
          </a:p>
          <a:p>
            <a:pPr lvl="0"/>
            <a:r>
              <a:rPr lang="ru-RU" dirty="0" err="1" smtClean="0">
                <a:hlinkClick r:id="rId5" tooltip="Esenbuga (Chigʻatoy)"/>
              </a:rPr>
              <a:t>Esenbuga</a:t>
            </a:r>
            <a:r>
              <a:rPr lang="ru-RU" dirty="0" smtClean="0"/>
              <a:t> (1309–1318)</a:t>
            </a:r>
          </a:p>
          <a:p>
            <a:pPr lvl="0"/>
            <a:r>
              <a:rPr lang="ru-RU" dirty="0" err="1" smtClean="0">
                <a:hlinkClick r:id="rId4" tooltip="Kebek (Chigʻatoy)"/>
              </a:rPr>
              <a:t>Kebek</a:t>
            </a:r>
            <a:r>
              <a:rPr lang="ru-RU" dirty="0" smtClean="0"/>
              <a:t> (1318–1325)</a:t>
            </a:r>
          </a:p>
          <a:p>
            <a:pPr lvl="0"/>
            <a:r>
              <a:rPr lang="ru-RU" dirty="0" err="1" smtClean="0">
                <a:hlinkClick r:id="rId6" tooltip="Elchigedey (Chigʻatoy)"/>
              </a:rPr>
              <a:t>Elchigedey</a:t>
            </a:r>
            <a:r>
              <a:rPr lang="ru-RU" dirty="0" smtClean="0"/>
              <a:t>(1326)</a:t>
            </a:r>
          </a:p>
          <a:p>
            <a:pPr lvl="0"/>
            <a:r>
              <a:rPr lang="ru-RU" dirty="0" err="1" smtClean="0">
                <a:hlinkClick r:id="rId7" tooltip="Duva-Temur (Chigʻatoy)"/>
              </a:rPr>
              <a:t>Duva-Temur</a:t>
            </a:r>
            <a:r>
              <a:rPr lang="ru-RU" dirty="0" smtClean="0"/>
              <a:t> (1326)</a:t>
            </a:r>
          </a:p>
          <a:p>
            <a:pPr lvl="0"/>
            <a:r>
              <a:rPr lang="ru-RU" dirty="0" err="1" smtClean="0">
                <a:hlinkClick r:id="rId8" tooltip="Aladdin Tarmashirin (Chigʻatoy)"/>
              </a:rPr>
              <a:t>Aladdin</a:t>
            </a:r>
            <a:r>
              <a:rPr lang="ru-RU" dirty="0" smtClean="0">
                <a:hlinkClick r:id="rId8" tooltip="Aladdin Tarmashirin (Chigʻatoy)"/>
              </a:rPr>
              <a:t> </a:t>
            </a:r>
            <a:r>
              <a:rPr lang="ru-RU" dirty="0" err="1" smtClean="0">
                <a:hlinkClick r:id="rId8" tooltip="Aladdin Tarmashirin (Chigʻatoy)"/>
              </a:rPr>
              <a:t>Tarmashirin</a:t>
            </a:r>
            <a:r>
              <a:rPr lang="ru-RU" dirty="0" smtClean="0"/>
              <a:t> (1326–1334)</a:t>
            </a:r>
          </a:p>
          <a:p>
            <a:pPr lvl="0"/>
            <a:r>
              <a:rPr lang="ru-RU" dirty="0" err="1" smtClean="0">
                <a:hlinkClick r:id="rId9" tooltip="Buzan (Chigʻatoy)"/>
              </a:rPr>
              <a:t>Buzan</a:t>
            </a:r>
            <a:r>
              <a:rPr lang="ru-RU" dirty="0" smtClean="0"/>
              <a:t> (1334)</a:t>
            </a:r>
          </a:p>
          <a:p>
            <a:pPr lvl="0"/>
            <a:r>
              <a:rPr lang="ru-RU" dirty="0" err="1" smtClean="0">
                <a:hlinkClick r:id="rId10" tooltip="Djenkshi (Chigʻatoy)"/>
              </a:rPr>
              <a:t>Djenkshi</a:t>
            </a:r>
            <a:r>
              <a:rPr lang="ru-RU" dirty="0" smtClean="0"/>
              <a:t> (1334–1338)</a:t>
            </a:r>
          </a:p>
          <a:p>
            <a:pPr lvl="0"/>
            <a:r>
              <a:rPr lang="ru-RU" dirty="0" err="1" smtClean="0">
                <a:hlinkClick r:id="rId11" tooltip="Enus-Temur (Chigʻatoy)"/>
              </a:rPr>
              <a:t>Enus-Temur</a:t>
            </a:r>
            <a:r>
              <a:rPr lang="ru-RU" dirty="0" smtClean="0"/>
              <a:t> (1338–1339)</a:t>
            </a:r>
          </a:p>
          <a:p>
            <a:pPr lvl="0"/>
            <a:r>
              <a:rPr lang="ru-RU" dirty="0" err="1" smtClean="0">
                <a:hlinkClick r:id="rId12" tooltip="Ali-sulton (Chigʻatoy)"/>
              </a:rPr>
              <a:t>Ali-sulton</a:t>
            </a:r>
            <a:r>
              <a:rPr lang="ru-RU" dirty="0" smtClean="0"/>
              <a:t> (1339–1345)</a:t>
            </a:r>
          </a:p>
          <a:p>
            <a:pPr lvl="0"/>
            <a:r>
              <a:rPr lang="ru-RU" dirty="0" err="1" smtClean="0">
                <a:hlinkClick r:id="rId13" tooltip="Mohammed (Chigʻatoy)"/>
              </a:rPr>
              <a:t>Mohammed</a:t>
            </a:r>
            <a:r>
              <a:rPr lang="ru-RU" dirty="0" smtClean="0"/>
              <a:t> (1345)</a:t>
            </a:r>
          </a:p>
          <a:p>
            <a:pPr lvl="0"/>
            <a:r>
              <a:rPr lang="ru-RU" dirty="0" err="1" smtClean="0">
                <a:hlinkClick r:id="rId14" tooltip="Kazan (Chigʻatoy)"/>
              </a:rPr>
              <a:t>Kazan</a:t>
            </a:r>
            <a:r>
              <a:rPr lang="ru-RU" dirty="0" smtClean="0"/>
              <a:t> (1343/5–1346)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83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3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034" y="285728"/>
            <a:ext cx="8643966" cy="585791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600" dirty="0" smtClean="0"/>
              <a:t>    </a:t>
            </a:r>
            <a:r>
              <a:rPr lang="en-US" sz="3600" dirty="0" err="1" smtClean="0"/>
              <a:t>Movarounnahni</a:t>
            </a:r>
            <a:r>
              <a:rPr lang="en-US" sz="3600" dirty="0" smtClean="0"/>
              <a:t> </a:t>
            </a:r>
            <a:r>
              <a:rPr lang="en-US" sz="3600" dirty="0" err="1" smtClean="0"/>
              <a:t>idora</a:t>
            </a:r>
            <a:r>
              <a:rPr lang="en-US" sz="3600" dirty="0" smtClean="0"/>
              <a:t> </a:t>
            </a:r>
            <a:r>
              <a:rPr lang="en-US" sz="3600" dirty="0" err="1" smtClean="0"/>
              <a:t>etishda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amaldorlar</a:t>
            </a:r>
            <a:r>
              <a:rPr lang="en-US" sz="3600" dirty="0" smtClean="0"/>
              <a:t> </a:t>
            </a:r>
            <a:r>
              <a:rPr lang="en-US" sz="3600" dirty="0" err="1" smtClean="0"/>
              <a:t>xizmatidan</a:t>
            </a:r>
            <a:r>
              <a:rPr lang="en-US" sz="3600" dirty="0" smtClean="0"/>
              <a:t> </a:t>
            </a:r>
            <a:r>
              <a:rPr lang="en-US" sz="3600" dirty="0" err="1" smtClean="0"/>
              <a:t>ustamonlik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foydalandilar</a:t>
            </a:r>
            <a:r>
              <a:rPr lang="en-US" sz="3600" dirty="0" smtClean="0"/>
              <a:t>. </a:t>
            </a:r>
            <a:r>
              <a:rPr lang="en-US" sz="3600" dirty="0" err="1" smtClean="0"/>
              <a:t>Shu</a:t>
            </a:r>
            <a:r>
              <a:rPr lang="en-US" sz="3600" dirty="0" smtClean="0"/>
              <a:t> </a:t>
            </a:r>
            <a:r>
              <a:rPr lang="en-US" sz="3600" dirty="0" err="1" smtClean="0"/>
              <a:t>o'rinda</a:t>
            </a:r>
            <a:r>
              <a:rPr lang="en-US" sz="3600" dirty="0" smtClean="0"/>
              <a:t> Mahmud </a:t>
            </a:r>
            <a:r>
              <a:rPr lang="en-US" sz="3600" dirty="0" err="1" smtClean="0"/>
              <a:t>Yalavoch</a:t>
            </a:r>
            <a:r>
              <a:rPr lang="en-US" sz="3600" dirty="0" smtClean="0"/>
              <a:t>, </a:t>
            </a:r>
            <a:r>
              <a:rPr lang="en-US" sz="3600" dirty="0" err="1" smtClean="0"/>
              <a:t>Badriddin</a:t>
            </a:r>
            <a:r>
              <a:rPr lang="en-US" sz="3600" dirty="0" smtClean="0"/>
              <a:t> Amid, </a:t>
            </a:r>
            <a:r>
              <a:rPr lang="en-US" sz="3600" dirty="0" err="1" smtClean="0">
                <a:hlinkClick r:id="rId3"/>
              </a:rPr>
              <a:t>Hasan</a:t>
            </a:r>
            <a:r>
              <a:rPr lang="en-US" sz="3600" dirty="0" smtClean="0">
                <a:hlinkClick r:id="rId3"/>
              </a:rPr>
              <a:t> </a:t>
            </a:r>
            <a:r>
              <a:rPr lang="en-US" sz="3600" dirty="0" err="1" smtClean="0">
                <a:hlinkClick r:id="rId3"/>
              </a:rPr>
              <a:t>Xoja</a:t>
            </a:r>
            <a:r>
              <a:rPr lang="en-US" sz="3600" dirty="0" smtClean="0"/>
              <a:t>, Ali </a:t>
            </a:r>
            <a:r>
              <a:rPr lang="en-US" sz="3600" dirty="0" err="1" smtClean="0"/>
              <a:t>Xoja</a:t>
            </a:r>
            <a:r>
              <a:rPr lang="en-US" sz="3600" dirty="0" smtClean="0"/>
              <a:t>, Yusuf </a:t>
            </a:r>
            <a:r>
              <a:rPr lang="en-US" sz="3600" dirty="0" err="1" smtClean="0"/>
              <a:t>O'troriy</a:t>
            </a:r>
            <a:r>
              <a:rPr lang="en-US" sz="3600" dirty="0" smtClean="0"/>
              <a:t>, </a:t>
            </a:r>
            <a:r>
              <a:rPr lang="en-US" sz="3600" dirty="0" err="1" smtClean="0"/>
              <a:t>Qutbiddin</a:t>
            </a:r>
            <a:r>
              <a:rPr lang="en-US" sz="3600" dirty="0" smtClean="0"/>
              <a:t> </a:t>
            </a:r>
            <a:r>
              <a:rPr lang="en-US" sz="3600" dirty="0" err="1" smtClean="0"/>
              <a:t>Xabash</a:t>
            </a:r>
            <a:r>
              <a:rPr lang="en-US" sz="3600" dirty="0" smtClean="0"/>
              <a:t> Amid </a:t>
            </a:r>
            <a:r>
              <a:rPr lang="en-US" sz="3600" dirty="0" err="1" smtClean="0"/>
              <a:t>singari</a:t>
            </a:r>
            <a:r>
              <a:rPr lang="en-US" sz="3600" dirty="0" smtClean="0"/>
              <a:t> </a:t>
            </a:r>
            <a:r>
              <a:rPr lang="en-US" sz="3600" dirty="0" err="1" smtClean="0"/>
              <a:t>mo'g'ul</a:t>
            </a:r>
            <a:r>
              <a:rPr lang="en-US" sz="3600" dirty="0" smtClean="0"/>
              <a:t> </a:t>
            </a:r>
            <a:r>
              <a:rPr lang="en-US" sz="3600" dirty="0" err="1" smtClean="0"/>
              <a:t>hukmdorlari</a:t>
            </a:r>
            <a:r>
              <a:rPr lang="en-US" sz="3600" dirty="0" smtClean="0"/>
              <a:t> </a:t>
            </a:r>
            <a:r>
              <a:rPr lang="en-US" sz="3600" dirty="0" err="1" smtClean="0"/>
              <a:t>bilan</a:t>
            </a:r>
            <a:r>
              <a:rPr lang="en-US" sz="3600" dirty="0" smtClean="0"/>
              <a:t> </a:t>
            </a:r>
            <a:r>
              <a:rPr lang="en-US" sz="3600" dirty="0" err="1" smtClean="0"/>
              <a:t>yaqindan</a:t>
            </a:r>
            <a:r>
              <a:rPr lang="en-US" sz="3600" dirty="0" smtClean="0"/>
              <a:t> </a:t>
            </a:r>
            <a:r>
              <a:rPr lang="en-US" sz="3600" dirty="0" err="1" smtClean="0"/>
              <a:t>hamkoriik</a:t>
            </a:r>
            <a:r>
              <a:rPr lang="en-US" sz="3600" dirty="0" smtClean="0"/>
              <a:t> </a:t>
            </a:r>
            <a:r>
              <a:rPr lang="en-US" sz="3600" dirty="0" err="1" smtClean="0"/>
              <a:t>qilgan</a:t>
            </a:r>
            <a:r>
              <a:rPr lang="en-US" sz="3600" dirty="0" smtClean="0"/>
              <a:t> </a:t>
            </a:r>
            <a:r>
              <a:rPr lang="en-US" sz="3600" dirty="0" err="1" smtClean="0"/>
              <a:t>mahalliy</a:t>
            </a:r>
            <a:r>
              <a:rPr lang="en-US" sz="3600" dirty="0" smtClean="0"/>
              <a:t> </a:t>
            </a:r>
            <a:r>
              <a:rPr lang="en-US" sz="3600" dirty="0" err="1" smtClean="0"/>
              <a:t>amaldorlar</a:t>
            </a:r>
            <a:r>
              <a:rPr lang="en-US" sz="3600" dirty="0" smtClean="0"/>
              <a:t> </a:t>
            </a:r>
            <a:r>
              <a:rPr lang="en-US" sz="3600" dirty="0" err="1" smtClean="0"/>
              <a:t>ismlarini</a:t>
            </a:r>
            <a:r>
              <a:rPr lang="en-US" sz="3600" dirty="0" smtClean="0"/>
              <a:t> </a:t>
            </a:r>
            <a:r>
              <a:rPr lang="en-US" sz="3600" dirty="0" err="1" smtClean="0"/>
              <a:t>keltirib</a:t>
            </a:r>
            <a:r>
              <a:rPr lang="en-US" sz="3600" dirty="0" smtClean="0"/>
              <a:t> </a:t>
            </a:r>
            <a:r>
              <a:rPr lang="en-US" sz="3600" dirty="0" err="1" smtClean="0"/>
              <a:t>o'tish</a:t>
            </a:r>
            <a:r>
              <a:rPr lang="en-US" sz="3600" dirty="0" smtClean="0"/>
              <a:t> </a:t>
            </a:r>
            <a:r>
              <a:rPr lang="en-US" sz="3600" dirty="0" err="1" smtClean="0"/>
              <a:t>joiz</a:t>
            </a:r>
            <a:r>
              <a:rPr lang="en-US" sz="3600" dirty="0" smtClean="0"/>
              <a:t>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5270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84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68e27534349f1935517ecc882f5534133a3ecf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2476</TotalTime>
  <Words>3012</Words>
  <Application>Microsoft Office PowerPoint</Application>
  <PresentationFormat>Экран (4:3)</PresentationFormat>
  <Paragraphs>244</Paragraphs>
  <Slides>169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169</vt:i4>
      </vt:variant>
    </vt:vector>
  </HeadingPairs>
  <TitlesOfParts>
    <vt:vector size="184" baseType="lpstr">
      <vt:lpstr>Arial</vt:lpstr>
      <vt:lpstr>Calibri</vt:lpstr>
      <vt:lpstr>Constantia</vt:lpstr>
      <vt:lpstr>HGP明朝E</vt:lpstr>
      <vt:lpstr>Lucida Sans Unicode</vt:lpstr>
      <vt:lpstr>Times New Roman</vt:lpstr>
      <vt:lpstr>Verdana</vt:lpstr>
      <vt:lpstr>Wingdings</vt:lpstr>
      <vt:lpstr>Wingdings 2</vt:lpstr>
      <vt:lpstr>Wingdings 3</vt:lpstr>
      <vt:lpstr>Поток</vt:lpstr>
      <vt:lpstr>Тема Office</vt:lpstr>
      <vt:lpstr>Открытая</vt:lpstr>
      <vt:lpstr>Точечный рисунок</vt:lpstr>
      <vt:lpstr>Слайд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рс</dc:creator>
  <cp:lastModifiedBy>Bahtiyor</cp:lastModifiedBy>
  <cp:revision>334</cp:revision>
  <dcterms:created xsi:type="dcterms:W3CDTF">2015-05-27T03:14:45Z</dcterms:created>
  <dcterms:modified xsi:type="dcterms:W3CDTF">2020-08-02T10:21:55Z</dcterms:modified>
</cp:coreProperties>
</file>